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notesSlides/notesSlide1.xml" ContentType="application/vnd.openxmlformats-officedocument.presentationml.notesSlide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notesSlides/notesSlide2.xml" ContentType="application/vnd.openxmlformats-officedocument.presentationml.notesSlide+xml"/>
  <Override PartName="/ppt/tags/tag5.xml" ContentType="application/vnd.openxmlformats-officedocument.presentationml.tags+xml"/>
  <Override PartName="/ppt/notesSlides/notesSlide3.xml" ContentType="application/vnd.openxmlformats-officedocument.presentationml.notesSlide+xml"/>
  <Override PartName="/ppt/tags/tag6.xml" ContentType="application/vnd.openxmlformats-officedocument.presentationml.tags+xml"/>
  <Override PartName="/ppt/notesSlides/notesSlide4.xml" ContentType="application/vnd.openxmlformats-officedocument.presentationml.notesSlide+xml"/>
  <Override PartName="/ppt/tags/tag7.xml" ContentType="application/vnd.openxmlformats-officedocument.presentationml.tags+xml"/>
  <Override PartName="/ppt/notesSlides/notesSlide5.xml" ContentType="application/vnd.openxmlformats-officedocument.presentationml.notesSlide+xml"/>
  <Override PartName="/ppt/tags/tag8.xml" ContentType="application/vnd.openxmlformats-officedocument.presentationml.tags+xml"/>
  <Override PartName="/ppt/notesSlides/notesSlide6.xml" ContentType="application/vnd.openxmlformats-officedocument.presentationml.notesSlide+xml"/>
  <Override PartName="/ppt/tags/tag9.xml" ContentType="application/vnd.openxmlformats-officedocument.presentationml.tags+xml"/>
  <Override PartName="/ppt/notesSlides/notesSlide7.xml" ContentType="application/vnd.openxmlformats-officedocument.presentationml.notesSlide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notesSlides/notesSlide8.xml" ContentType="application/vnd.openxmlformats-officedocument.presentationml.notesSlide+xml"/>
  <Override PartName="/ppt/tags/tag12.xml" ContentType="application/vnd.openxmlformats-officedocument.presentationml.tags+xml"/>
  <Override PartName="/ppt/notesSlides/notesSlide9.xml" ContentType="application/vnd.openxmlformats-officedocument.presentationml.notesSlide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notesSlides/notesSlide10.xml" ContentType="application/vnd.openxmlformats-officedocument.presentationml.notesSlide+xml"/>
  <Override PartName="/ppt/tags/tag15.xml" ContentType="application/vnd.openxmlformats-officedocument.presentationml.tags+xml"/>
  <Override PartName="/ppt/notesSlides/notesSlide11.xml" ContentType="application/vnd.openxmlformats-officedocument.presentationml.notesSlide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notesSlides/notesSlide12.xml" ContentType="application/vnd.openxmlformats-officedocument.presentationml.notesSlide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notesSlides/notesSlide13.xml" ContentType="application/vnd.openxmlformats-officedocument.presentationml.notesSlide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8"/>
  </p:notesMasterIdLst>
  <p:handoutMasterIdLst>
    <p:handoutMasterId r:id="rId19"/>
  </p:handoutMasterIdLst>
  <p:sldIdLst>
    <p:sldId id="272" r:id="rId2"/>
    <p:sldId id="299" r:id="rId3"/>
    <p:sldId id="300" r:id="rId4"/>
    <p:sldId id="301" r:id="rId5"/>
    <p:sldId id="311" r:id="rId6"/>
    <p:sldId id="312" r:id="rId7"/>
    <p:sldId id="309" r:id="rId8"/>
    <p:sldId id="310" r:id="rId9"/>
    <p:sldId id="302" r:id="rId10"/>
    <p:sldId id="303" r:id="rId11"/>
    <p:sldId id="304" r:id="rId12"/>
    <p:sldId id="305" r:id="rId13"/>
    <p:sldId id="321" r:id="rId14"/>
    <p:sldId id="322" r:id="rId15"/>
    <p:sldId id="323" r:id="rId16"/>
    <p:sldId id="258" r:id="rId17"/>
  </p:sldIdLst>
  <p:sldSz cx="12192000" cy="6858000"/>
  <p:notesSz cx="6858000" cy="9144000"/>
  <p:kinsoku lang="zh-CN" invalStChars="!),.:;?]}、。—ˇ¨〃々～‖…’”〕〉》」』〗】∶！＂＇），．：；？］｀｜｝·，,。." invalEndChars="([{‘“〔〈《「『〖【（［｛．·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FFF600"/>
    <a:srgbClr val="E1D800"/>
    <a:srgbClr val="78006F"/>
    <a:srgbClr val="66CCFF"/>
    <a:srgbClr val="4DB4AF"/>
    <a:srgbClr val="C3BE00"/>
    <a:srgbClr val="781C6F"/>
    <a:srgbClr val="780000"/>
    <a:srgbClr val="0076B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043" autoAdjust="0"/>
    <p:restoredTop sz="86957" autoAdjust="0"/>
  </p:normalViewPr>
  <p:slideViewPr>
    <p:cSldViewPr>
      <p:cViewPr varScale="1">
        <p:scale>
          <a:sx n="70" d="100"/>
          <a:sy n="70" d="100"/>
        </p:scale>
        <p:origin x="-120" y="-372"/>
      </p:cViewPr>
      <p:guideLst>
        <p:guide orient="horz" pos="2073"/>
        <p:guide pos="3918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image" Target="../media/image7.emf"/><Relationship Id="rId1" Type="http://schemas.openxmlformats.org/officeDocument/2006/relationships/image" Target="../media/image6.wmf"/><Relationship Id="rId4" Type="http://schemas.openxmlformats.org/officeDocument/2006/relationships/image" Target="../media/image9.e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emf"/><Relationship Id="rId1" Type="http://schemas.openxmlformats.org/officeDocument/2006/relationships/image" Target="../media/image12.emf"/><Relationship Id="rId4" Type="http://schemas.openxmlformats.org/officeDocument/2006/relationships/image" Target="../media/image15.e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20.wmf"/><Relationship Id="rId2" Type="http://schemas.openxmlformats.org/officeDocument/2006/relationships/image" Target="../media/image19.wmf"/><Relationship Id="rId1" Type="http://schemas.openxmlformats.org/officeDocument/2006/relationships/image" Target="../media/image18.wmf"/><Relationship Id="rId6" Type="http://schemas.openxmlformats.org/officeDocument/2006/relationships/image" Target="../media/image23.wmf"/><Relationship Id="rId5" Type="http://schemas.openxmlformats.org/officeDocument/2006/relationships/image" Target="../media/image22.wmf"/><Relationship Id="rId4" Type="http://schemas.openxmlformats.org/officeDocument/2006/relationships/image" Target="../media/image21.wmf"/></Relationships>
</file>

<file path=ppt/drawings/_rels/vmlDrawing4.vml.rels><?xml version="1.0" encoding="UTF-8" standalone="yes"?>
<Relationships xmlns="http://schemas.openxmlformats.org/package/2006/relationships"><Relationship Id="rId8" Type="http://schemas.openxmlformats.org/officeDocument/2006/relationships/image" Target="../media/image32.wmf"/><Relationship Id="rId3" Type="http://schemas.openxmlformats.org/officeDocument/2006/relationships/image" Target="../media/image27.wmf"/><Relationship Id="rId7" Type="http://schemas.openxmlformats.org/officeDocument/2006/relationships/image" Target="../media/image31.wmf"/><Relationship Id="rId2" Type="http://schemas.openxmlformats.org/officeDocument/2006/relationships/image" Target="../media/image26.wmf"/><Relationship Id="rId1" Type="http://schemas.openxmlformats.org/officeDocument/2006/relationships/image" Target="../media/image25.wmf"/><Relationship Id="rId6" Type="http://schemas.openxmlformats.org/officeDocument/2006/relationships/image" Target="../media/image30.wmf"/><Relationship Id="rId5" Type="http://schemas.openxmlformats.org/officeDocument/2006/relationships/image" Target="../media/image29.wmf"/><Relationship Id="rId4" Type="http://schemas.openxmlformats.org/officeDocument/2006/relationships/image" Target="../media/image28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33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34.w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37.wmf"/><Relationship Id="rId2" Type="http://schemas.openxmlformats.org/officeDocument/2006/relationships/image" Target="../media/image36.wmf"/><Relationship Id="rId1" Type="http://schemas.openxmlformats.org/officeDocument/2006/relationships/image" Target="../media/image35.wmf"/></Relationships>
</file>

<file path=ppt/drawings/_rels/vmlDrawing8.vml.rels><?xml version="1.0" encoding="UTF-8" standalone="yes"?>
<Relationships xmlns="http://schemas.openxmlformats.org/package/2006/relationships"><Relationship Id="rId8" Type="http://schemas.openxmlformats.org/officeDocument/2006/relationships/image" Target="../media/image45.wmf"/><Relationship Id="rId13" Type="http://schemas.openxmlformats.org/officeDocument/2006/relationships/image" Target="../media/image50.wmf"/><Relationship Id="rId18" Type="http://schemas.openxmlformats.org/officeDocument/2006/relationships/image" Target="../media/image55.wmf"/><Relationship Id="rId26" Type="http://schemas.openxmlformats.org/officeDocument/2006/relationships/image" Target="../media/image63.wmf"/><Relationship Id="rId3" Type="http://schemas.openxmlformats.org/officeDocument/2006/relationships/image" Target="../media/image40.wmf"/><Relationship Id="rId21" Type="http://schemas.openxmlformats.org/officeDocument/2006/relationships/image" Target="../media/image58.wmf"/><Relationship Id="rId7" Type="http://schemas.openxmlformats.org/officeDocument/2006/relationships/image" Target="../media/image44.wmf"/><Relationship Id="rId12" Type="http://schemas.openxmlformats.org/officeDocument/2006/relationships/image" Target="../media/image49.wmf"/><Relationship Id="rId17" Type="http://schemas.openxmlformats.org/officeDocument/2006/relationships/image" Target="../media/image54.wmf"/><Relationship Id="rId25" Type="http://schemas.openxmlformats.org/officeDocument/2006/relationships/image" Target="../media/image62.wmf"/><Relationship Id="rId2" Type="http://schemas.openxmlformats.org/officeDocument/2006/relationships/image" Target="../media/image39.wmf"/><Relationship Id="rId16" Type="http://schemas.openxmlformats.org/officeDocument/2006/relationships/image" Target="../media/image53.wmf"/><Relationship Id="rId20" Type="http://schemas.openxmlformats.org/officeDocument/2006/relationships/image" Target="../media/image57.wmf"/><Relationship Id="rId1" Type="http://schemas.openxmlformats.org/officeDocument/2006/relationships/image" Target="../media/image38.wmf"/><Relationship Id="rId6" Type="http://schemas.openxmlformats.org/officeDocument/2006/relationships/image" Target="../media/image43.wmf"/><Relationship Id="rId11" Type="http://schemas.openxmlformats.org/officeDocument/2006/relationships/image" Target="../media/image48.wmf"/><Relationship Id="rId24" Type="http://schemas.openxmlformats.org/officeDocument/2006/relationships/image" Target="../media/image61.wmf"/><Relationship Id="rId5" Type="http://schemas.openxmlformats.org/officeDocument/2006/relationships/image" Target="../media/image42.wmf"/><Relationship Id="rId15" Type="http://schemas.openxmlformats.org/officeDocument/2006/relationships/image" Target="../media/image52.wmf"/><Relationship Id="rId23" Type="http://schemas.openxmlformats.org/officeDocument/2006/relationships/image" Target="../media/image60.wmf"/><Relationship Id="rId10" Type="http://schemas.openxmlformats.org/officeDocument/2006/relationships/image" Target="../media/image47.wmf"/><Relationship Id="rId19" Type="http://schemas.openxmlformats.org/officeDocument/2006/relationships/image" Target="../media/image56.wmf"/><Relationship Id="rId4" Type="http://schemas.openxmlformats.org/officeDocument/2006/relationships/image" Target="../media/image41.wmf"/><Relationship Id="rId9" Type="http://schemas.openxmlformats.org/officeDocument/2006/relationships/image" Target="../media/image46.wmf"/><Relationship Id="rId14" Type="http://schemas.openxmlformats.org/officeDocument/2006/relationships/image" Target="../media/image51.wmf"/><Relationship Id="rId22" Type="http://schemas.openxmlformats.org/officeDocument/2006/relationships/image" Target="../media/image59.wmf"/></Relationships>
</file>

<file path=ppt/drawings/_rels/vmlDrawing9.vml.rels><?xml version="1.0" encoding="UTF-8" standalone="yes"?>
<Relationships xmlns="http://schemas.openxmlformats.org/package/2006/relationships"><Relationship Id="rId8" Type="http://schemas.openxmlformats.org/officeDocument/2006/relationships/image" Target="../media/image73.wmf"/><Relationship Id="rId13" Type="http://schemas.openxmlformats.org/officeDocument/2006/relationships/image" Target="../media/image78.emf"/><Relationship Id="rId18" Type="http://schemas.openxmlformats.org/officeDocument/2006/relationships/image" Target="../media/image83.emf"/><Relationship Id="rId26" Type="http://schemas.openxmlformats.org/officeDocument/2006/relationships/image" Target="../media/image91.wmf"/><Relationship Id="rId3" Type="http://schemas.openxmlformats.org/officeDocument/2006/relationships/image" Target="../media/image68.wmf"/><Relationship Id="rId21" Type="http://schemas.openxmlformats.org/officeDocument/2006/relationships/image" Target="../media/image86.emf"/><Relationship Id="rId7" Type="http://schemas.openxmlformats.org/officeDocument/2006/relationships/image" Target="../media/image72.wmf"/><Relationship Id="rId12" Type="http://schemas.openxmlformats.org/officeDocument/2006/relationships/image" Target="../media/image77.emf"/><Relationship Id="rId17" Type="http://schemas.openxmlformats.org/officeDocument/2006/relationships/image" Target="../media/image82.emf"/><Relationship Id="rId25" Type="http://schemas.openxmlformats.org/officeDocument/2006/relationships/image" Target="../media/image90.emf"/><Relationship Id="rId33" Type="http://schemas.openxmlformats.org/officeDocument/2006/relationships/image" Target="../media/image98.wmf"/><Relationship Id="rId2" Type="http://schemas.openxmlformats.org/officeDocument/2006/relationships/image" Target="../media/image67.wmf"/><Relationship Id="rId16" Type="http://schemas.openxmlformats.org/officeDocument/2006/relationships/image" Target="../media/image81.emf"/><Relationship Id="rId20" Type="http://schemas.openxmlformats.org/officeDocument/2006/relationships/image" Target="../media/image85.emf"/><Relationship Id="rId29" Type="http://schemas.openxmlformats.org/officeDocument/2006/relationships/image" Target="../media/image94.wmf"/><Relationship Id="rId1" Type="http://schemas.openxmlformats.org/officeDocument/2006/relationships/image" Target="../media/image66.wmf"/><Relationship Id="rId6" Type="http://schemas.openxmlformats.org/officeDocument/2006/relationships/image" Target="../media/image71.wmf"/><Relationship Id="rId11" Type="http://schemas.openxmlformats.org/officeDocument/2006/relationships/image" Target="../media/image76.emf"/><Relationship Id="rId24" Type="http://schemas.openxmlformats.org/officeDocument/2006/relationships/image" Target="../media/image89.emf"/><Relationship Id="rId32" Type="http://schemas.openxmlformats.org/officeDocument/2006/relationships/image" Target="../media/image97.wmf"/><Relationship Id="rId5" Type="http://schemas.openxmlformats.org/officeDocument/2006/relationships/image" Target="../media/image70.wmf"/><Relationship Id="rId15" Type="http://schemas.openxmlformats.org/officeDocument/2006/relationships/image" Target="../media/image80.emf"/><Relationship Id="rId23" Type="http://schemas.openxmlformats.org/officeDocument/2006/relationships/image" Target="../media/image88.emf"/><Relationship Id="rId28" Type="http://schemas.openxmlformats.org/officeDocument/2006/relationships/image" Target="../media/image93.wmf"/><Relationship Id="rId10" Type="http://schemas.openxmlformats.org/officeDocument/2006/relationships/image" Target="../media/image75.wmf"/><Relationship Id="rId19" Type="http://schemas.openxmlformats.org/officeDocument/2006/relationships/image" Target="../media/image84.emf"/><Relationship Id="rId31" Type="http://schemas.openxmlformats.org/officeDocument/2006/relationships/image" Target="../media/image96.wmf"/><Relationship Id="rId4" Type="http://schemas.openxmlformats.org/officeDocument/2006/relationships/image" Target="../media/image69.wmf"/><Relationship Id="rId9" Type="http://schemas.openxmlformats.org/officeDocument/2006/relationships/image" Target="../media/image74.wmf"/><Relationship Id="rId14" Type="http://schemas.openxmlformats.org/officeDocument/2006/relationships/image" Target="../media/image79.emf"/><Relationship Id="rId22" Type="http://schemas.openxmlformats.org/officeDocument/2006/relationships/image" Target="../media/image87.emf"/><Relationship Id="rId27" Type="http://schemas.openxmlformats.org/officeDocument/2006/relationships/image" Target="../media/image92.wmf"/><Relationship Id="rId30" Type="http://schemas.openxmlformats.org/officeDocument/2006/relationships/image" Target="../media/image95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C04AD9-2ED7-49E9-B946-E364DE379375}" type="datetimeFigureOut">
              <a:rPr lang="zh-CN" altLang="en-US" smtClean="0"/>
              <a:t>2020/4/24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530CD91-CB40-47F3-9FC7-B98A9104B9C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7671181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A97872C-7004-4752-87E6-E3CE587F3B73}" type="datetimeFigureOut">
              <a:rPr lang="zh-CN" altLang="en-US" smtClean="0"/>
              <a:t>2020/4/24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FF157B9-FAE4-4D7E-98DB-217F8B54A3E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607405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F157B9-FAE4-4D7E-98DB-217F8B54A3E4}" type="slidenum">
              <a:rPr lang="zh-CN" altLang="en-US" smtClean="0"/>
              <a:t>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F157B9-FAE4-4D7E-98DB-217F8B54A3E4}" type="slidenum">
              <a:rPr lang="zh-CN" altLang="en-US" smtClean="0"/>
              <a:t>11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F157B9-FAE4-4D7E-98DB-217F8B54A3E4}" type="slidenum">
              <a:rPr lang="zh-CN" altLang="en-US" smtClean="0"/>
              <a:t>12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F157B9-FAE4-4D7E-98DB-217F8B54A3E4}" type="slidenum">
              <a:rPr lang="zh-CN" altLang="en-US" smtClean="0"/>
              <a:t>13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F157B9-FAE4-4D7E-98DB-217F8B54A3E4}" type="slidenum">
              <a:rPr lang="zh-CN" altLang="en-US" smtClean="0"/>
              <a:t>14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F157B9-FAE4-4D7E-98DB-217F8B54A3E4}" type="slidenum">
              <a:rPr lang="zh-CN" altLang="en-US" smtClean="0"/>
              <a:t>15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F157B9-FAE4-4D7E-98DB-217F8B54A3E4}" type="slidenum">
              <a:rPr lang="zh-CN" altLang="en-US" smtClean="0"/>
              <a:t>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F157B9-FAE4-4D7E-98DB-217F8B54A3E4}" type="slidenum">
              <a:rPr lang="zh-CN" altLang="en-US" smtClean="0"/>
              <a:t>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F157B9-FAE4-4D7E-98DB-217F8B54A3E4}" type="slidenum">
              <a:rPr lang="zh-CN" altLang="en-US" smtClean="0"/>
              <a:t>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F157B9-FAE4-4D7E-98DB-217F8B54A3E4}" type="slidenum">
              <a:rPr lang="zh-CN" altLang="en-US" smtClean="0"/>
              <a:t>6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F157B9-FAE4-4D7E-98DB-217F8B54A3E4}" type="slidenum">
              <a:rPr lang="zh-CN" altLang="en-US" smtClean="0"/>
              <a:t>7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F157B9-FAE4-4D7E-98DB-217F8B54A3E4}" type="slidenum">
              <a:rPr lang="zh-CN" altLang="en-US" smtClean="0"/>
              <a:t>8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F157B9-FAE4-4D7E-98DB-217F8B54A3E4}" type="slidenum">
              <a:rPr lang="zh-CN" altLang="en-US" smtClean="0"/>
              <a:t>9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F157B9-FAE4-4D7E-98DB-217F8B54A3E4}" type="slidenum">
              <a:rPr lang="zh-CN" altLang="en-US" smtClean="0"/>
              <a:t>10</a:t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56728" y="-531440"/>
            <a:ext cx="13177464" cy="8209309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2020/4/24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2020/4/24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2020/4/24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2020/4/24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2020/4/24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2020/4/24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2020/4/24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2020/4/24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2020/4/24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2020/4/24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t>2020/4/24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grpSp>
        <p:nvGrpSpPr>
          <p:cNvPr id="7" name="组合 6"/>
          <p:cNvGrpSpPr>
            <a:grpSpLocks/>
          </p:cNvGrpSpPr>
          <p:nvPr userDrawn="1"/>
        </p:nvGrpSpPr>
        <p:grpSpPr bwMode="auto">
          <a:xfrm>
            <a:off x="10416480" y="6093296"/>
            <a:ext cx="1431925" cy="430213"/>
            <a:chOff x="0" y="0"/>
            <a:chExt cx="10000" cy="10000"/>
          </a:xfrm>
        </p:grpSpPr>
        <p:pic>
          <p:nvPicPr>
            <p:cNvPr id="8" name="图片 7"/>
            <p:cNvPicPr>
              <a:picLocks noRot="1" noChangeAspect="1" noChangeArrowheads="1"/>
            </p:cNvPicPr>
            <p:nvPr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80" y="0"/>
              <a:ext cx="4320" cy="519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pic>
          <p:nvPicPr>
            <p:cNvPr id="9" name="图片 8"/>
            <p:cNvPicPr>
              <a:picLocks noRot="1" noChangeAspect="1" noChangeArrowheads="1"/>
            </p:cNvPicPr>
            <p:nvPr/>
          </p:nvPicPr>
          <p:blipFill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5492"/>
              <a:ext cx="10000" cy="450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wmf"/><Relationship Id="rId3" Type="http://schemas.openxmlformats.org/officeDocument/2006/relationships/slideLayout" Target="../slideLayouts/slideLayout7.xml"/><Relationship Id="rId7" Type="http://schemas.openxmlformats.org/officeDocument/2006/relationships/oleObject" Target="../embeddings/oleObject27.bin"/><Relationship Id="rId2" Type="http://schemas.openxmlformats.org/officeDocument/2006/relationships/tags" Target="../tags/tag12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35.wmf"/><Relationship Id="rId5" Type="http://schemas.openxmlformats.org/officeDocument/2006/relationships/oleObject" Target="../embeddings/oleObject26.bin"/><Relationship Id="rId10" Type="http://schemas.openxmlformats.org/officeDocument/2006/relationships/image" Target="../media/image37.wmf"/><Relationship Id="rId4" Type="http://schemas.openxmlformats.org/officeDocument/2006/relationships/notesSlide" Target="../notesSlides/notesSlide9.xml"/><Relationship Id="rId9" Type="http://schemas.openxmlformats.org/officeDocument/2006/relationships/oleObject" Target="../embeddings/oleObject28.bin"/></Relationships>
</file>

<file path=ppt/slides/_rels/slide11.xml.rels><?xml version="1.0" encoding="UTF-8" standalone="yes"?>
<Relationships xmlns="http://schemas.openxmlformats.org/package/2006/relationships"><Relationship Id="rId13" Type="http://schemas.openxmlformats.org/officeDocument/2006/relationships/image" Target="../media/image41.wmf"/><Relationship Id="rId18" Type="http://schemas.openxmlformats.org/officeDocument/2006/relationships/oleObject" Target="../embeddings/oleObject35.bin"/><Relationship Id="rId26" Type="http://schemas.openxmlformats.org/officeDocument/2006/relationships/oleObject" Target="../embeddings/oleObject39.bin"/><Relationship Id="rId39" Type="http://schemas.openxmlformats.org/officeDocument/2006/relationships/image" Target="../media/image54.wmf"/><Relationship Id="rId21" Type="http://schemas.openxmlformats.org/officeDocument/2006/relationships/image" Target="../media/image45.wmf"/><Relationship Id="rId34" Type="http://schemas.openxmlformats.org/officeDocument/2006/relationships/oleObject" Target="../embeddings/oleObject43.bin"/><Relationship Id="rId42" Type="http://schemas.openxmlformats.org/officeDocument/2006/relationships/oleObject" Target="../embeddings/oleObject47.bin"/><Relationship Id="rId47" Type="http://schemas.openxmlformats.org/officeDocument/2006/relationships/image" Target="../media/image58.wmf"/><Relationship Id="rId50" Type="http://schemas.openxmlformats.org/officeDocument/2006/relationships/oleObject" Target="../embeddings/oleObject51.bin"/><Relationship Id="rId55" Type="http://schemas.openxmlformats.org/officeDocument/2006/relationships/image" Target="../media/image61.wmf"/><Relationship Id="rId63" Type="http://schemas.openxmlformats.org/officeDocument/2006/relationships/oleObject" Target="../embeddings/oleObject60.bin"/><Relationship Id="rId7" Type="http://schemas.openxmlformats.org/officeDocument/2006/relationships/image" Target="../media/image38.wmf"/><Relationship Id="rId2" Type="http://schemas.openxmlformats.org/officeDocument/2006/relationships/tags" Target="../tags/tag13.xml"/><Relationship Id="rId16" Type="http://schemas.openxmlformats.org/officeDocument/2006/relationships/oleObject" Target="../embeddings/oleObject34.bin"/><Relationship Id="rId20" Type="http://schemas.openxmlformats.org/officeDocument/2006/relationships/oleObject" Target="../embeddings/oleObject36.bin"/><Relationship Id="rId29" Type="http://schemas.openxmlformats.org/officeDocument/2006/relationships/image" Target="../media/image49.wmf"/><Relationship Id="rId41" Type="http://schemas.openxmlformats.org/officeDocument/2006/relationships/image" Target="../media/image55.wmf"/><Relationship Id="rId54" Type="http://schemas.openxmlformats.org/officeDocument/2006/relationships/oleObject" Target="../embeddings/oleObject54.bin"/><Relationship Id="rId62" Type="http://schemas.openxmlformats.org/officeDocument/2006/relationships/image" Target="../media/image63.wmf"/><Relationship Id="rId1" Type="http://schemas.openxmlformats.org/officeDocument/2006/relationships/vmlDrawing" Target="../drawings/vmlDrawing8.vml"/><Relationship Id="rId6" Type="http://schemas.openxmlformats.org/officeDocument/2006/relationships/oleObject" Target="../embeddings/oleObject29.bin"/><Relationship Id="rId11" Type="http://schemas.openxmlformats.org/officeDocument/2006/relationships/image" Target="../media/image40.wmf"/><Relationship Id="rId24" Type="http://schemas.openxmlformats.org/officeDocument/2006/relationships/oleObject" Target="../embeddings/oleObject38.bin"/><Relationship Id="rId32" Type="http://schemas.openxmlformats.org/officeDocument/2006/relationships/oleObject" Target="../embeddings/oleObject42.bin"/><Relationship Id="rId37" Type="http://schemas.openxmlformats.org/officeDocument/2006/relationships/image" Target="../media/image53.wmf"/><Relationship Id="rId40" Type="http://schemas.openxmlformats.org/officeDocument/2006/relationships/oleObject" Target="../embeddings/oleObject46.bin"/><Relationship Id="rId45" Type="http://schemas.openxmlformats.org/officeDocument/2006/relationships/image" Target="../media/image57.wmf"/><Relationship Id="rId53" Type="http://schemas.openxmlformats.org/officeDocument/2006/relationships/image" Target="../media/image60.wmf"/><Relationship Id="rId58" Type="http://schemas.openxmlformats.org/officeDocument/2006/relationships/oleObject" Target="../embeddings/oleObject57.bin"/><Relationship Id="rId5" Type="http://schemas.openxmlformats.org/officeDocument/2006/relationships/notesSlide" Target="../notesSlides/notesSlide10.xml"/><Relationship Id="rId15" Type="http://schemas.openxmlformats.org/officeDocument/2006/relationships/image" Target="../media/image42.wmf"/><Relationship Id="rId23" Type="http://schemas.openxmlformats.org/officeDocument/2006/relationships/image" Target="../media/image46.wmf"/><Relationship Id="rId28" Type="http://schemas.openxmlformats.org/officeDocument/2006/relationships/oleObject" Target="../embeddings/oleObject40.bin"/><Relationship Id="rId36" Type="http://schemas.openxmlformats.org/officeDocument/2006/relationships/oleObject" Target="../embeddings/oleObject44.bin"/><Relationship Id="rId49" Type="http://schemas.openxmlformats.org/officeDocument/2006/relationships/image" Target="../media/image59.wmf"/><Relationship Id="rId57" Type="http://schemas.openxmlformats.org/officeDocument/2006/relationships/oleObject" Target="../embeddings/oleObject56.bin"/><Relationship Id="rId61" Type="http://schemas.openxmlformats.org/officeDocument/2006/relationships/oleObject" Target="../embeddings/oleObject59.bin"/><Relationship Id="rId10" Type="http://schemas.openxmlformats.org/officeDocument/2006/relationships/oleObject" Target="../embeddings/oleObject31.bin"/><Relationship Id="rId19" Type="http://schemas.openxmlformats.org/officeDocument/2006/relationships/image" Target="../media/image44.wmf"/><Relationship Id="rId31" Type="http://schemas.openxmlformats.org/officeDocument/2006/relationships/image" Target="../media/image50.wmf"/><Relationship Id="rId44" Type="http://schemas.openxmlformats.org/officeDocument/2006/relationships/oleObject" Target="../embeddings/oleObject48.bin"/><Relationship Id="rId52" Type="http://schemas.openxmlformats.org/officeDocument/2006/relationships/oleObject" Target="../embeddings/oleObject53.bin"/><Relationship Id="rId60" Type="http://schemas.openxmlformats.org/officeDocument/2006/relationships/image" Target="../media/image62.wmf"/><Relationship Id="rId4" Type="http://schemas.openxmlformats.org/officeDocument/2006/relationships/slideLayout" Target="../slideLayouts/slideLayout7.xml"/><Relationship Id="rId9" Type="http://schemas.openxmlformats.org/officeDocument/2006/relationships/image" Target="../media/image39.wmf"/><Relationship Id="rId14" Type="http://schemas.openxmlformats.org/officeDocument/2006/relationships/oleObject" Target="../embeddings/oleObject33.bin"/><Relationship Id="rId22" Type="http://schemas.openxmlformats.org/officeDocument/2006/relationships/oleObject" Target="../embeddings/oleObject37.bin"/><Relationship Id="rId27" Type="http://schemas.openxmlformats.org/officeDocument/2006/relationships/image" Target="../media/image48.wmf"/><Relationship Id="rId30" Type="http://schemas.openxmlformats.org/officeDocument/2006/relationships/oleObject" Target="../embeddings/oleObject41.bin"/><Relationship Id="rId35" Type="http://schemas.openxmlformats.org/officeDocument/2006/relationships/image" Target="../media/image52.wmf"/><Relationship Id="rId43" Type="http://schemas.openxmlformats.org/officeDocument/2006/relationships/image" Target="../media/image56.wmf"/><Relationship Id="rId48" Type="http://schemas.openxmlformats.org/officeDocument/2006/relationships/oleObject" Target="../embeddings/oleObject50.bin"/><Relationship Id="rId56" Type="http://schemas.openxmlformats.org/officeDocument/2006/relationships/oleObject" Target="../embeddings/oleObject55.bin"/><Relationship Id="rId8" Type="http://schemas.openxmlformats.org/officeDocument/2006/relationships/oleObject" Target="../embeddings/oleObject30.bin"/><Relationship Id="rId51" Type="http://schemas.openxmlformats.org/officeDocument/2006/relationships/oleObject" Target="../embeddings/oleObject52.bin"/><Relationship Id="rId3" Type="http://schemas.openxmlformats.org/officeDocument/2006/relationships/tags" Target="../tags/tag14.xml"/><Relationship Id="rId12" Type="http://schemas.openxmlformats.org/officeDocument/2006/relationships/oleObject" Target="../embeddings/oleObject32.bin"/><Relationship Id="rId17" Type="http://schemas.openxmlformats.org/officeDocument/2006/relationships/image" Target="../media/image43.wmf"/><Relationship Id="rId25" Type="http://schemas.openxmlformats.org/officeDocument/2006/relationships/image" Target="../media/image47.wmf"/><Relationship Id="rId33" Type="http://schemas.openxmlformats.org/officeDocument/2006/relationships/image" Target="../media/image51.wmf"/><Relationship Id="rId38" Type="http://schemas.openxmlformats.org/officeDocument/2006/relationships/oleObject" Target="../embeddings/oleObject45.bin"/><Relationship Id="rId46" Type="http://schemas.openxmlformats.org/officeDocument/2006/relationships/oleObject" Target="../embeddings/oleObject49.bin"/><Relationship Id="rId59" Type="http://schemas.openxmlformats.org/officeDocument/2006/relationships/oleObject" Target="../embeddings/oleObject58.bin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5.xml"/><Relationship Id="rId5" Type="http://schemas.openxmlformats.org/officeDocument/2006/relationships/image" Target="../media/image65.png"/><Relationship Id="rId4" Type="http://schemas.openxmlformats.org/officeDocument/2006/relationships/image" Target="../media/image6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17.xml"/><Relationship Id="rId1" Type="http://schemas.openxmlformats.org/officeDocument/2006/relationships/tags" Target="../tags/tag16.xml"/><Relationship Id="rId4" Type="http://schemas.openxmlformats.org/officeDocument/2006/relationships/notesSlide" Target="../notesSlides/notesSlide1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19.xml"/><Relationship Id="rId1" Type="http://schemas.openxmlformats.org/officeDocument/2006/relationships/tags" Target="../tags/tag18.xml"/><Relationship Id="rId4" Type="http://schemas.openxmlformats.org/officeDocument/2006/relationships/notesSlide" Target="../notesSlides/notesSlide13.xml"/></Relationships>
</file>

<file path=ppt/slides/_rels/slide15.xml.rels><?xml version="1.0" encoding="UTF-8" standalone="yes"?>
<Relationships xmlns="http://schemas.openxmlformats.org/package/2006/relationships"><Relationship Id="rId13" Type="http://schemas.openxmlformats.org/officeDocument/2006/relationships/image" Target="../media/image69.wmf"/><Relationship Id="rId18" Type="http://schemas.openxmlformats.org/officeDocument/2006/relationships/oleObject" Target="../embeddings/oleObject67.bin"/><Relationship Id="rId26" Type="http://schemas.openxmlformats.org/officeDocument/2006/relationships/oleObject" Target="../embeddings/oleObject71.bin"/><Relationship Id="rId39" Type="http://schemas.openxmlformats.org/officeDocument/2006/relationships/image" Target="../media/image82.emf"/><Relationship Id="rId21" Type="http://schemas.openxmlformats.org/officeDocument/2006/relationships/image" Target="../media/image73.wmf"/><Relationship Id="rId34" Type="http://schemas.openxmlformats.org/officeDocument/2006/relationships/oleObject" Target="../embeddings/oleObject75.bin"/><Relationship Id="rId42" Type="http://schemas.openxmlformats.org/officeDocument/2006/relationships/oleObject" Target="../embeddings/oleObject79.bin"/><Relationship Id="rId47" Type="http://schemas.openxmlformats.org/officeDocument/2006/relationships/image" Target="../media/image86.emf"/><Relationship Id="rId50" Type="http://schemas.openxmlformats.org/officeDocument/2006/relationships/oleObject" Target="../embeddings/oleObject83.bin"/><Relationship Id="rId55" Type="http://schemas.openxmlformats.org/officeDocument/2006/relationships/image" Target="../media/image90.emf"/><Relationship Id="rId63" Type="http://schemas.openxmlformats.org/officeDocument/2006/relationships/image" Target="../media/image94.wmf"/><Relationship Id="rId68" Type="http://schemas.openxmlformats.org/officeDocument/2006/relationships/oleObject" Target="../embeddings/oleObject92.bin"/><Relationship Id="rId76" Type="http://schemas.openxmlformats.org/officeDocument/2006/relationships/oleObject" Target="../embeddings/oleObject98.bin"/><Relationship Id="rId7" Type="http://schemas.openxmlformats.org/officeDocument/2006/relationships/image" Target="../media/image66.wmf"/><Relationship Id="rId71" Type="http://schemas.openxmlformats.org/officeDocument/2006/relationships/image" Target="../media/image98.wmf"/><Relationship Id="rId2" Type="http://schemas.openxmlformats.org/officeDocument/2006/relationships/tags" Target="../tags/tag20.xml"/><Relationship Id="rId16" Type="http://schemas.openxmlformats.org/officeDocument/2006/relationships/oleObject" Target="../embeddings/oleObject66.bin"/><Relationship Id="rId29" Type="http://schemas.openxmlformats.org/officeDocument/2006/relationships/image" Target="../media/image77.emf"/><Relationship Id="rId11" Type="http://schemas.openxmlformats.org/officeDocument/2006/relationships/image" Target="../media/image68.wmf"/><Relationship Id="rId24" Type="http://schemas.openxmlformats.org/officeDocument/2006/relationships/oleObject" Target="../embeddings/oleObject70.bin"/><Relationship Id="rId32" Type="http://schemas.openxmlformats.org/officeDocument/2006/relationships/oleObject" Target="../embeddings/oleObject74.bin"/><Relationship Id="rId37" Type="http://schemas.openxmlformats.org/officeDocument/2006/relationships/image" Target="../media/image81.emf"/><Relationship Id="rId40" Type="http://schemas.openxmlformats.org/officeDocument/2006/relationships/oleObject" Target="../embeddings/oleObject78.bin"/><Relationship Id="rId45" Type="http://schemas.openxmlformats.org/officeDocument/2006/relationships/image" Target="../media/image85.emf"/><Relationship Id="rId53" Type="http://schemas.openxmlformats.org/officeDocument/2006/relationships/image" Target="../media/image89.emf"/><Relationship Id="rId58" Type="http://schemas.openxmlformats.org/officeDocument/2006/relationships/oleObject" Target="../embeddings/oleObject87.bin"/><Relationship Id="rId66" Type="http://schemas.openxmlformats.org/officeDocument/2006/relationships/oleObject" Target="../embeddings/oleObject91.bin"/><Relationship Id="rId74" Type="http://schemas.openxmlformats.org/officeDocument/2006/relationships/oleObject" Target="../embeddings/oleObject96.bin"/><Relationship Id="rId5" Type="http://schemas.openxmlformats.org/officeDocument/2006/relationships/notesSlide" Target="../notesSlides/notesSlide14.xml"/><Relationship Id="rId15" Type="http://schemas.openxmlformats.org/officeDocument/2006/relationships/image" Target="../media/image70.wmf"/><Relationship Id="rId23" Type="http://schemas.openxmlformats.org/officeDocument/2006/relationships/image" Target="../media/image74.wmf"/><Relationship Id="rId28" Type="http://schemas.openxmlformats.org/officeDocument/2006/relationships/oleObject" Target="../embeddings/oleObject72.bin"/><Relationship Id="rId36" Type="http://schemas.openxmlformats.org/officeDocument/2006/relationships/oleObject" Target="../embeddings/oleObject76.bin"/><Relationship Id="rId49" Type="http://schemas.openxmlformats.org/officeDocument/2006/relationships/image" Target="../media/image87.emf"/><Relationship Id="rId57" Type="http://schemas.openxmlformats.org/officeDocument/2006/relationships/image" Target="../media/image91.wmf"/><Relationship Id="rId61" Type="http://schemas.openxmlformats.org/officeDocument/2006/relationships/image" Target="../media/image93.wmf"/><Relationship Id="rId10" Type="http://schemas.openxmlformats.org/officeDocument/2006/relationships/oleObject" Target="../embeddings/oleObject63.bin"/><Relationship Id="rId19" Type="http://schemas.openxmlformats.org/officeDocument/2006/relationships/image" Target="../media/image72.wmf"/><Relationship Id="rId31" Type="http://schemas.openxmlformats.org/officeDocument/2006/relationships/image" Target="../media/image78.emf"/><Relationship Id="rId44" Type="http://schemas.openxmlformats.org/officeDocument/2006/relationships/oleObject" Target="../embeddings/oleObject80.bin"/><Relationship Id="rId52" Type="http://schemas.openxmlformats.org/officeDocument/2006/relationships/oleObject" Target="../embeddings/oleObject84.bin"/><Relationship Id="rId60" Type="http://schemas.openxmlformats.org/officeDocument/2006/relationships/oleObject" Target="../embeddings/oleObject88.bin"/><Relationship Id="rId65" Type="http://schemas.openxmlformats.org/officeDocument/2006/relationships/image" Target="../media/image95.wmf"/><Relationship Id="rId73" Type="http://schemas.openxmlformats.org/officeDocument/2006/relationships/oleObject" Target="../embeddings/oleObject95.bin"/><Relationship Id="rId4" Type="http://schemas.openxmlformats.org/officeDocument/2006/relationships/slideLayout" Target="../slideLayouts/slideLayout7.xml"/><Relationship Id="rId9" Type="http://schemas.openxmlformats.org/officeDocument/2006/relationships/image" Target="../media/image67.wmf"/><Relationship Id="rId14" Type="http://schemas.openxmlformats.org/officeDocument/2006/relationships/oleObject" Target="../embeddings/oleObject65.bin"/><Relationship Id="rId22" Type="http://schemas.openxmlformats.org/officeDocument/2006/relationships/oleObject" Target="../embeddings/oleObject69.bin"/><Relationship Id="rId27" Type="http://schemas.openxmlformats.org/officeDocument/2006/relationships/image" Target="../media/image76.emf"/><Relationship Id="rId30" Type="http://schemas.openxmlformats.org/officeDocument/2006/relationships/oleObject" Target="../embeddings/oleObject73.bin"/><Relationship Id="rId35" Type="http://schemas.openxmlformats.org/officeDocument/2006/relationships/image" Target="../media/image80.emf"/><Relationship Id="rId43" Type="http://schemas.openxmlformats.org/officeDocument/2006/relationships/image" Target="../media/image84.emf"/><Relationship Id="rId48" Type="http://schemas.openxmlformats.org/officeDocument/2006/relationships/oleObject" Target="../embeddings/oleObject82.bin"/><Relationship Id="rId56" Type="http://schemas.openxmlformats.org/officeDocument/2006/relationships/oleObject" Target="../embeddings/oleObject86.bin"/><Relationship Id="rId64" Type="http://schemas.openxmlformats.org/officeDocument/2006/relationships/oleObject" Target="../embeddings/oleObject90.bin"/><Relationship Id="rId69" Type="http://schemas.openxmlformats.org/officeDocument/2006/relationships/image" Target="../media/image97.wmf"/><Relationship Id="rId8" Type="http://schemas.openxmlformats.org/officeDocument/2006/relationships/oleObject" Target="../embeddings/oleObject62.bin"/><Relationship Id="rId51" Type="http://schemas.openxmlformats.org/officeDocument/2006/relationships/image" Target="../media/image88.emf"/><Relationship Id="rId72" Type="http://schemas.openxmlformats.org/officeDocument/2006/relationships/oleObject" Target="../embeddings/oleObject94.bin"/><Relationship Id="rId3" Type="http://schemas.openxmlformats.org/officeDocument/2006/relationships/tags" Target="../tags/tag21.xml"/><Relationship Id="rId12" Type="http://schemas.openxmlformats.org/officeDocument/2006/relationships/oleObject" Target="../embeddings/oleObject64.bin"/><Relationship Id="rId17" Type="http://schemas.openxmlformats.org/officeDocument/2006/relationships/image" Target="../media/image71.wmf"/><Relationship Id="rId25" Type="http://schemas.openxmlformats.org/officeDocument/2006/relationships/image" Target="../media/image75.wmf"/><Relationship Id="rId33" Type="http://schemas.openxmlformats.org/officeDocument/2006/relationships/image" Target="../media/image79.emf"/><Relationship Id="rId38" Type="http://schemas.openxmlformats.org/officeDocument/2006/relationships/oleObject" Target="../embeddings/oleObject77.bin"/><Relationship Id="rId46" Type="http://schemas.openxmlformats.org/officeDocument/2006/relationships/oleObject" Target="../embeddings/oleObject81.bin"/><Relationship Id="rId59" Type="http://schemas.openxmlformats.org/officeDocument/2006/relationships/image" Target="../media/image92.wmf"/><Relationship Id="rId67" Type="http://schemas.openxmlformats.org/officeDocument/2006/relationships/image" Target="../media/image96.wmf"/><Relationship Id="rId20" Type="http://schemas.openxmlformats.org/officeDocument/2006/relationships/oleObject" Target="../embeddings/oleObject68.bin"/><Relationship Id="rId41" Type="http://schemas.openxmlformats.org/officeDocument/2006/relationships/image" Target="../media/image83.emf"/><Relationship Id="rId54" Type="http://schemas.openxmlformats.org/officeDocument/2006/relationships/oleObject" Target="../embeddings/oleObject85.bin"/><Relationship Id="rId62" Type="http://schemas.openxmlformats.org/officeDocument/2006/relationships/oleObject" Target="../embeddings/oleObject89.bin"/><Relationship Id="rId70" Type="http://schemas.openxmlformats.org/officeDocument/2006/relationships/oleObject" Target="../embeddings/oleObject93.bin"/><Relationship Id="rId75" Type="http://schemas.openxmlformats.org/officeDocument/2006/relationships/oleObject" Target="../embeddings/oleObject97.bin"/><Relationship Id="rId1" Type="http://schemas.openxmlformats.org/officeDocument/2006/relationships/vmlDrawing" Target="../drawings/vmlDrawing9.vml"/><Relationship Id="rId6" Type="http://schemas.openxmlformats.org/officeDocument/2006/relationships/oleObject" Target="../embeddings/oleObject61.bin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microsoft.com/office/2007/relationships/hdphoto" Target="../media/hdphoto1.wdp"/><Relationship Id="rId5" Type="http://schemas.openxmlformats.org/officeDocument/2006/relationships/image" Target="../media/image5.png"/><Relationship Id="rId4" Type="http://schemas.openxmlformats.org/officeDocument/2006/relationships/notesSlide" Target="../notesSlides/notesSlid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4.xml"/><Relationship Id="rId1" Type="http://schemas.openxmlformats.org/officeDocument/2006/relationships/tags" Target="../tags/tag3.xml"/><Relationship Id="rId4" Type="http://schemas.openxmlformats.org/officeDocument/2006/relationships/notesSlide" Target="../notesSlides/notesSlide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emf"/><Relationship Id="rId13" Type="http://schemas.openxmlformats.org/officeDocument/2006/relationships/image" Target="../media/image10.png"/><Relationship Id="rId3" Type="http://schemas.openxmlformats.org/officeDocument/2006/relationships/slideLayout" Target="../slideLayouts/slideLayout7.xml"/><Relationship Id="rId7" Type="http://schemas.openxmlformats.org/officeDocument/2006/relationships/oleObject" Target="../embeddings/oleObject2.bin"/><Relationship Id="rId12" Type="http://schemas.openxmlformats.org/officeDocument/2006/relationships/image" Target="../media/image9.emf"/><Relationship Id="rId2" Type="http://schemas.openxmlformats.org/officeDocument/2006/relationships/tags" Target="../tags/tag5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6.wmf"/><Relationship Id="rId11" Type="http://schemas.openxmlformats.org/officeDocument/2006/relationships/oleObject" Target="../embeddings/oleObject4.bin"/><Relationship Id="rId5" Type="http://schemas.openxmlformats.org/officeDocument/2006/relationships/oleObject" Target="../embeddings/oleObject1.bin"/><Relationship Id="rId10" Type="http://schemas.openxmlformats.org/officeDocument/2006/relationships/image" Target="../media/image8.wmf"/><Relationship Id="rId4" Type="http://schemas.openxmlformats.org/officeDocument/2006/relationships/notesSlide" Target="../notesSlides/notesSlide3.xml"/><Relationship Id="rId9" Type="http://schemas.openxmlformats.org/officeDocument/2006/relationships/oleObject" Target="../embeddings/oleObject3.bin"/><Relationship Id="rId1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emf"/><Relationship Id="rId13" Type="http://schemas.openxmlformats.org/officeDocument/2006/relationships/oleObject" Target="../embeddings/oleObject8.bin"/><Relationship Id="rId3" Type="http://schemas.openxmlformats.org/officeDocument/2006/relationships/slideLayout" Target="../slideLayouts/slideLayout7.xml"/><Relationship Id="rId7" Type="http://schemas.openxmlformats.org/officeDocument/2006/relationships/oleObject" Target="../embeddings/oleObject5.bin"/><Relationship Id="rId12" Type="http://schemas.openxmlformats.org/officeDocument/2006/relationships/image" Target="../media/image14.emf"/><Relationship Id="rId2" Type="http://schemas.openxmlformats.org/officeDocument/2006/relationships/tags" Target="../tags/tag6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7.png"/><Relationship Id="rId11" Type="http://schemas.openxmlformats.org/officeDocument/2006/relationships/oleObject" Target="../embeddings/oleObject7.bin"/><Relationship Id="rId5" Type="http://schemas.openxmlformats.org/officeDocument/2006/relationships/image" Target="../media/image16.png"/><Relationship Id="rId10" Type="http://schemas.openxmlformats.org/officeDocument/2006/relationships/image" Target="../media/image13.emf"/><Relationship Id="rId4" Type="http://schemas.openxmlformats.org/officeDocument/2006/relationships/notesSlide" Target="../notesSlides/notesSlide4.xml"/><Relationship Id="rId9" Type="http://schemas.openxmlformats.org/officeDocument/2006/relationships/oleObject" Target="../embeddings/oleObject6.bin"/><Relationship Id="rId14" Type="http://schemas.openxmlformats.org/officeDocument/2006/relationships/image" Target="../media/image15.emf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wmf"/><Relationship Id="rId13" Type="http://schemas.openxmlformats.org/officeDocument/2006/relationships/oleObject" Target="../embeddings/oleObject13.bin"/><Relationship Id="rId18" Type="http://schemas.openxmlformats.org/officeDocument/2006/relationships/image" Target="../media/image23.wmf"/><Relationship Id="rId3" Type="http://schemas.openxmlformats.org/officeDocument/2006/relationships/slideLayout" Target="../slideLayouts/slideLayout7.xml"/><Relationship Id="rId7" Type="http://schemas.openxmlformats.org/officeDocument/2006/relationships/oleObject" Target="../embeddings/oleObject10.bin"/><Relationship Id="rId12" Type="http://schemas.openxmlformats.org/officeDocument/2006/relationships/image" Target="../media/image20.wmf"/><Relationship Id="rId17" Type="http://schemas.openxmlformats.org/officeDocument/2006/relationships/oleObject" Target="../embeddings/oleObject15.bin"/><Relationship Id="rId2" Type="http://schemas.openxmlformats.org/officeDocument/2006/relationships/tags" Target="../tags/tag7.xml"/><Relationship Id="rId16" Type="http://schemas.openxmlformats.org/officeDocument/2006/relationships/image" Target="../media/image22.wmf"/><Relationship Id="rId1" Type="http://schemas.openxmlformats.org/officeDocument/2006/relationships/vmlDrawing" Target="../drawings/vmlDrawing3.vml"/><Relationship Id="rId6" Type="http://schemas.openxmlformats.org/officeDocument/2006/relationships/image" Target="../media/image18.wmf"/><Relationship Id="rId11" Type="http://schemas.openxmlformats.org/officeDocument/2006/relationships/oleObject" Target="../embeddings/oleObject12.bin"/><Relationship Id="rId5" Type="http://schemas.openxmlformats.org/officeDocument/2006/relationships/oleObject" Target="../embeddings/oleObject9.bin"/><Relationship Id="rId15" Type="http://schemas.openxmlformats.org/officeDocument/2006/relationships/oleObject" Target="../embeddings/oleObject14.bin"/><Relationship Id="rId10" Type="http://schemas.openxmlformats.org/officeDocument/2006/relationships/image" Target="../media/image19.wmf"/><Relationship Id="rId4" Type="http://schemas.openxmlformats.org/officeDocument/2006/relationships/notesSlide" Target="../notesSlides/notesSlide5.xml"/><Relationship Id="rId9" Type="http://schemas.openxmlformats.org/officeDocument/2006/relationships/oleObject" Target="../embeddings/oleObject11.bin"/><Relationship Id="rId14" Type="http://schemas.openxmlformats.org/officeDocument/2006/relationships/image" Target="../media/image21.wmf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wmf"/><Relationship Id="rId13" Type="http://schemas.openxmlformats.org/officeDocument/2006/relationships/oleObject" Target="../embeddings/oleObject20.bin"/><Relationship Id="rId18" Type="http://schemas.openxmlformats.org/officeDocument/2006/relationships/image" Target="../media/image31.wmf"/><Relationship Id="rId3" Type="http://schemas.openxmlformats.org/officeDocument/2006/relationships/slideLayout" Target="../slideLayouts/slideLayout7.xml"/><Relationship Id="rId7" Type="http://schemas.openxmlformats.org/officeDocument/2006/relationships/oleObject" Target="../embeddings/oleObject17.bin"/><Relationship Id="rId12" Type="http://schemas.openxmlformats.org/officeDocument/2006/relationships/image" Target="../media/image28.wmf"/><Relationship Id="rId17" Type="http://schemas.openxmlformats.org/officeDocument/2006/relationships/oleObject" Target="../embeddings/oleObject22.bin"/><Relationship Id="rId2" Type="http://schemas.openxmlformats.org/officeDocument/2006/relationships/tags" Target="../tags/tag8.xml"/><Relationship Id="rId16" Type="http://schemas.openxmlformats.org/officeDocument/2006/relationships/image" Target="../media/image30.wmf"/><Relationship Id="rId20" Type="http://schemas.openxmlformats.org/officeDocument/2006/relationships/image" Target="../media/image32.wmf"/><Relationship Id="rId1" Type="http://schemas.openxmlformats.org/officeDocument/2006/relationships/vmlDrawing" Target="../drawings/vmlDrawing4.vml"/><Relationship Id="rId6" Type="http://schemas.openxmlformats.org/officeDocument/2006/relationships/image" Target="../media/image25.wmf"/><Relationship Id="rId11" Type="http://schemas.openxmlformats.org/officeDocument/2006/relationships/oleObject" Target="../embeddings/oleObject19.bin"/><Relationship Id="rId5" Type="http://schemas.openxmlformats.org/officeDocument/2006/relationships/oleObject" Target="../embeddings/oleObject16.bin"/><Relationship Id="rId15" Type="http://schemas.openxmlformats.org/officeDocument/2006/relationships/oleObject" Target="../embeddings/oleObject21.bin"/><Relationship Id="rId10" Type="http://schemas.openxmlformats.org/officeDocument/2006/relationships/image" Target="../media/image27.wmf"/><Relationship Id="rId19" Type="http://schemas.openxmlformats.org/officeDocument/2006/relationships/oleObject" Target="../embeddings/oleObject23.bin"/><Relationship Id="rId4" Type="http://schemas.openxmlformats.org/officeDocument/2006/relationships/notesSlide" Target="../notesSlides/notesSlide6.xml"/><Relationship Id="rId9" Type="http://schemas.openxmlformats.org/officeDocument/2006/relationships/oleObject" Target="../embeddings/oleObject18.bin"/><Relationship Id="rId14" Type="http://schemas.openxmlformats.org/officeDocument/2006/relationships/image" Target="../media/image29.w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9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33.wmf"/><Relationship Id="rId5" Type="http://schemas.openxmlformats.org/officeDocument/2006/relationships/oleObject" Target="../embeddings/oleObject24.bin"/><Relationship Id="rId4" Type="http://schemas.openxmlformats.org/officeDocument/2006/relationships/notesSlide" Target="../notesSlides/notesSlide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tags" Target="../tags/tag11.xml"/><Relationship Id="rId7" Type="http://schemas.openxmlformats.org/officeDocument/2006/relationships/image" Target="../media/image34.wmf"/><Relationship Id="rId2" Type="http://schemas.openxmlformats.org/officeDocument/2006/relationships/tags" Target="../tags/tag10.xml"/><Relationship Id="rId1" Type="http://schemas.openxmlformats.org/officeDocument/2006/relationships/vmlDrawing" Target="../drawings/vmlDrawing6.vml"/><Relationship Id="rId6" Type="http://schemas.openxmlformats.org/officeDocument/2006/relationships/oleObject" Target="../embeddings/oleObject25.bin"/><Relationship Id="rId5" Type="http://schemas.openxmlformats.org/officeDocument/2006/relationships/notesSlide" Target="../notesSlides/notesSlide8.xml"/><Relationship Id="rId4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4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椭圆 22"/>
          <p:cNvSpPr/>
          <p:nvPr/>
        </p:nvSpPr>
        <p:spPr>
          <a:xfrm>
            <a:off x="-222910" y="2188750"/>
            <a:ext cx="43200" cy="432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椭圆 23"/>
          <p:cNvSpPr/>
          <p:nvPr/>
        </p:nvSpPr>
        <p:spPr>
          <a:xfrm>
            <a:off x="-353974" y="2514886"/>
            <a:ext cx="43200" cy="432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椭圆 24"/>
          <p:cNvSpPr/>
          <p:nvPr/>
        </p:nvSpPr>
        <p:spPr>
          <a:xfrm>
            <a:off x="-265074" y="2651411"/>
            <a:ext cx="43200" cy="432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椭圆 25"/>
          <p:cNvSpPr/>
          <p:nvPr/>
        </p:nvSpPr>
        <p:spPr>
          <a:xfrm>
            <a:off x="-280069" y="1822031"/>
            <a:ext cx="43200" cy="432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椭圆 26"/>
          <p:cNvSpPr/>
          <p:nvPr/>
        </p:nvSpPr>
        <p:spPr>
          <a:xfrm>
            <a:off x="-489619" y="2079206"/>
            <a:ext cx="43200" cy="432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椭圆 27"/>
          <p:cNvSpPr/>
          <p:nvPr/>
        </p:nvSpPr>
        <p:spPr>
          <a:xfrm>
            <a:off x="-350799" y="2975261"/>
            <a:ext cx="43200" cy="432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椭圆 28"/>
          <p:cNvSpPr/>
          <p:nvPr/>
        </p:nvSpPr>
        <p:spPr>
          <a:xfrm>
            <a:off x="-477799" y="2667286"/>
            <a:ext cx="43200" cy="432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椭圆 29"/>
          <p:cNvSpPr/>
          <p:nvPr/>
        </p:nvSpPr>
        <p:spPr>
          <a:xfrm>
            <a:off x="-407949" y="2864136"/>
            <a:ext cx="43200" cy="432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椭圆 30"/>
          <p:cNvSpPr/>
          <p:nvPr/>
        </p:nvSpPr>
        <p:spPr>
          <a:xfrm>
            <a:off x="-222910" y="2188750"/>
            <a:ext cx="72000" cy="720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椭圆 31"/>
          <p:cNvSpPr/>
          <p:nvPr/>
        </p:nvSpPr>
        <p:spPr>
          <a:xfrm>
            <a:off x="-515899" y="3133444"/>
            <a:ext cx="72000" cy="720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椭圆 32"/>
          <p:cNvSpPr/>
          <p:nvPr/>
        </p:nvSpPr>
        <p:spPr>
          <a:xfrm>
            <a:off x="-369849" y="1813211"/>
            <a:ext cx="43200" cy="432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椭圆 33"/>
          <p:cNvSpPr/>
          <p:nvPr/>
        </p:nvSpPr>
        <p:spPr>
          <a:xfrm>
            <a:off x="-351507" y="1880625"/>
            <a:ext cx="144000" cy="1440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softEdge rad="254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椭圆 34"/>
          <p:cNvSpPr/>
          <p:nvPr/>
        </p:nvSpPr>
        <p:spPr>
          <a:xfrm>
            <a:off x="-600744" y="2653881"/>
            <a:ext cx="126000" cy="1260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softEdge rad="254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椭圆 35"/>
          <p:cNvSpPr/>
          <p:nvPr/>
        </p:nvSpPr>
        <p:spPr>
          <a:xfrm>
            <a:off x="-300793" y="3189574"/>
            <a:ext cx="43200" cy="432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椭圆 36"/>
          <p:cNvSpPr/>
          <p:nvPr/>
        </p:nvSpPr>
        <p:spPr>
          <a:xfrm>
            <a:off x="-244437" y="2507742"/>
            <a:ext cx="43200" cy="432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8" name="椭圆 37"/>
          <p:cNvSpPr/>
          <p:nvPr/>
        </p:nvSpPr>
        <p:spPr>
          <a:xfrm>
            <a:off x="-355561" y="2999868"/>
            <a:ext cx="43200" cy="432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矩形 18"/>
          <p:cNvSpPr/>
          <p:nvPr/>
        </p:nvSpPr>
        <p:spPr>
          <a:xfrm>
            <a:off x="769620" y="2122805"/>
            <a:ext cx="10661015" cy="132207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zh-CN" altLang="zh-CN" sz="8000" b="1" cap="none" spc="0" dirty="0">
                <a:ln w="1905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  <a:reflection blurRad="6350" stA="50000" endA="300" endPos="50000" dist="29997" dir="5400000" sy="-10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实数的相关概念及分类</a:t>
            </a:r>
          </a:p>
        </p:txBody>
      </p:sp>
      <p:sp>
        <p:nvSpPr>
          <p:cNvPr id="20" name="矩形 19"/>
          <p:cNvSpPr/>
          <p:nvPr/>
        </p:nvSpPr>
        <p:spPr>
          <a:xfrm>
            <a:off x="357655" y="404790"/>
            <a:ext cx="1530566" cy="307775"/>
          </a:xfrm>
          <a:prstGeom prst="rect">
            <a:avLst/>
          </a:prstGeom>
          <a:solidFill>
            <a:srgbClr val="C00000"/>
          </a:solidFill>
          <a:ln w="12700" cap="flat">
            <a:noFill/>
            <a:prstDash val="solid"/>
            <a:miter lim="800000"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  <a:softEdge rad="19050"/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dist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zh-CN" altLang="en-US" sz="1400" b="1" u="none" strike="noStrike" cap="none" spc="0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腾祥范笑歌楷书简繁合集" panose="01010104010101010101" pitchFamily="2" charset="-122"/>
                <a:ea typeface="腾祥范笑歌楷书简繁合集" panose="01010104010101010101" pitchFamily="2" charset="-122"/>
                <a:cs typeface="微软雅黑" panose="020B0502040204020203" charset="-122"/>
                <a:sym typeface="微软雅黑" panose="020B0502040204020203" charset="-122"/>
              </a:rPr>
              <a:t>学易同步精品课堂</a:t>
            </a:r>
            <a:endParaRPr kumimoji="0" lang="zh-CN" altLang="en-US" sz="1400" b="1" u="none" strike="noStrike" cap="none" spc="0" normalizeH="0" baseline="0" dirty="0">
              <a:ln>
                <a:noFill/>
              </a:ln>
              <a:solidFill>
                <a:schemeClr val="bg1"/>
              </a:solidFill>
              <a:effectLst/>
              <a:uFillTx/>
              <a:latin typeface="腾祥范笑歌楷书简繁合集" panose="01010104010101010101" pitchFamily="2" charset="-122"/>
              <a:ea typeface="腾祥范笑歌楷书简繁合集" panose="01010104010101010101" pitchFamily="2" charset="-122"/>
              <a:cs typeface="微软雅黑" panose="020B0502040204020203" charset="-122"/>
              <a:sym typeface="微软雅黑" panose="020B0502040204020203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PA_组合 4"/>
          <p:cNvGrpSpPr/>
          <p:nvPr>
            <p:custDataLst>
              <p:tags r:id="rId2"/>
            </p:custDataLst>
          </p:nvPr>
        </p:nvGrpSpPr>
        <p:grpSpPr>
          <a:xfrm>
            <a:off x="0" y="0"/>
            <a:ext cx="12192000" cy="836712"/>
            <a:chOff x="0" y="0"/>
            <a:chExt cx="12192000" cy="548680"/>
          </a:xfrm>
        </p:grpSpPr>
        <p:sp>
          <p:nvSpPr>
            <p:cNvPr id="2" name="矩形 1"/>
            <p:cNvSpPr/>
            <p:nvPr/>
          </p:nvSpPr>
          <p:spPr>
            <a:xfrm>
              <a:off x="254968" y="0"/>
              <a:ext cx="11937032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" name="矩形 3"/>
            <p:cNvSpPr/>
            <p:nvPr/>
          </p:nvSpPr>
          <p:spPr>
            <a:xfrm>
              <a:off x="0" y="0"/>
              <a:ext cx="254968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0" name="矩形 9"/>
          <p:cNvSpPr/>
          <p:nvPr/>
        </p:nvSpPr>
        <p:spPr>
          <a:xfrm>
            <a:off x="4756009" y="-16488"/>
            <a:ext cx="2927350" cy="920750"/>
          </a:xfrm>
          <a:prstGeom prst="rect">
            <a:avLst/>
          </a:prstGeom>
          <a:noFill/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zh-CN" altLang="en-US" sz="54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学以致用</a:t>
            </a:r>
          </a:p>
        </p:txBody>
      </p:sp>
      <p:sp>
        <p:nvSpPr>
          <p:cNvPr id="122883" name="Text Box 3"/>
          <p:cNvSpPr txBox="1">
            <a:spLocks noChangeArrowheads="1"/>
          </p:cNvSpPr>
          <p:nvPr/>
        </p:nvSpPr>
        <p:spPr bwMode="auto">
          <a:xfrm>
            <a:off x="384390" y="1011101"/>
            <a:ext cx="8449733" cy="709295"/>
          </a:xfrm>
          <a:prstGeom prst="rect">
            <a:avLst/>
          </a:prstGeom>
          <a:noFill/>
          <a:ln w="38100">
            <a:noFill/>
            <a:miter lim="800000"/>
          </a:ln>
          <a:effectLst/>
        </p:spPr>
        <p:txBody>
          <a:bodyPr lIns="94784" tIns="47392" rIns="94784" bIns="47392">
            <a:spAutoFit/>
          </a:bodyPr>
          <a:lstStyle/>
          <a:p>
            <a:pPr eaLnBrk="0" hangingPunct="0">
              <a:defRPr/>
            </a:pPr>
            <a:r>
              <a:rPr lang="en-US" altLang="zh-CN" sz="4000" b="1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1.</a:t>
            </a:r>
            <a:r>
              <a:rPr lang="zh-CN" altLang="en-US" sz="4000" b="1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判断下列说法是否正确</a:t>
            </a:r>
          </a:p>
        </p:txBody>
      </p:sp>
      <p:sp>
        <p:nvSpPr>
          <p:cNvPr id="5126" name="Text Box 5"/>
          <p:cNvSpPr txBox="1">
            <a:spLocks noChangeArrowheads="1"/>
          </p:cNvSpPr>
          <p:nvPr/>
        </p:nvSpPr>
        <p:spPr bwMode="auto">
          <a:xfrm>
            <a:off x="553511" y="1987552"/>
            <a:ext cx="9120716" cy="54198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94784" tIns="47392" rIns="94784" bIns="47392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900" b="1" dirty="0">
                <a:solidFill>
                  <a:schemeClr val="tx1"/>
                </a:solidFill>
                <a:ea typeface="宋体" panose="02010600030101010101" pitchFamily="2" charset="-122"/>
              </a:rPr>
              <a:t> </a:t>
            </a:r>
            <a:r>
              <a:rPr lang="zh-CN" altLang="en-US" sz="2900" b="1" dirty="0">
                <a:solidFill>
                  <a:schemeClr val="tx1"/>
                </a:solidFill>
                <a:ea typeface="宋体" panose="02010600030101010101" pitchFamily="2" charset="-122"/>
              </a:rPr>
              <a:t>（</a:t>
            </a:r>
            <a:r>
              <a:rPr lang="en-US" altLang="zh-CN" sz="2900" b="1" dirty="0">
                <a:solidFill>
                  <a:schemeClr val="tx1"/>
                </a:solidFill>
                <a:ea typeface="宋体" panose="02010600030101010101" pitchFamily="2" charset="-122"/>
              </a:rPr>
              <a:t>1</a:t>
            </a:r>
            <a:r>
              <a:rPr lang="zh-CN" altLang="en-US" sz="2900" b="1" dirty="0">
                <a:solidFill>
                  <a:schemeClr val="tx1"/>
                </a:solidFill>
                <a:ea typeface="宋体" panose="02010600030101010101" pitchFamily="2" charset="-122"/>
              </a:rPr>
              <a:t>）实数不是有理数就是无理数。（     ）</a:t>
            </a:r>
          </a:p>
        </p:txBody>
      </p:sp>
      <p:sp>
        <p:nvSpPr>
          <p:cNvPr id="5127" name="Text Box 6"/>
          <p:cNvSpPr txBox="1">
            <a:spLocks noChangeArrowheads="1"/>
          </p:cNvSpPr>
          <p:nvPr/>
        </p:nvSpPr>
        <p:spPr bwMode="auto">
          <a:xfrm>
            <a:off x="641779" y="2563814"/>
            <a:ext cx="8928100" cy="54198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94784" tIns="47392" rIns="94784" bIns="47392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900" b="1" dirty="0">
                <a:solidFill>
                  <a:schemeClr val="tx1"/>
                </a:solidFill>
                <a:ea typeface="宋体" panose="02010600030101010101" pitchFamily="2" charset="-122"/>
              </a:rPr>
              <a:t>（</a:t>
            </a:r>
            <a:r>
              <a:rPr lang="en-US" altLang="zh-CN" sz="2900" b="1" dirty="0">
                <a:solidFill>
                  <a:schemeClr val="tx1"/>
                </a:solidFill>
                <a:ea typeface="宋体" panose="02010600030101010101" pitchFamily="2" charset="-122"/>
              </a:rPr>
              <a:t>2</a:t>
            </a:r>
            <a:r>
              <a:rPr lang="zh-CN" altLang="en-US" sz="2900" b="1" dirty="0">
                <a:solidFill>
                  <a:schemeClr val="tx1"/>
                </a:solidFill>
                <a:ea typeface="宋体" panose="02010600030101010101" pitchFamily="2" charset="-122"/>
              </a:rPr>
              <a:t>）无理数都是无限不循环小数。（     ）</a:t>
            </a:r>
          </a:p>
        </p:txBody>
      </p:sp>
      <p:sp>
        <p:nvSpPr>
          <p:cNvPr id="5128" name="Text Box 7"/>
          <p:cNvSpPr txBox="1">
            <a:spLocks noChangeArrowheads="1"/>
          </p:cNvSpPr>
          <p:nvPr/>
        </p:nvSpPr>
        <p:spPr bwMode="auto">
          <a:xfrm>
            <a:off x="667813" y="4496436"/>
            <a:ext cx="8352367" cy="54198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94784" tIns="47392" rIns="94784" bIns="47392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900" b="1" dirty="0">
                <a:solidFill>
                  <a:schemeClr val="tx1"/>
                </a:solidFill>
                <a:ea typeface="宋体" panose="02010600030101010101" pitchFamily="2" charset="-122"/>
              </a:rPr>
              <a:t>（</a:t>
            </a:r>
            <a:r>
              <a:rPr lang="en-US" altLang="zh-CN" sz="2900" b="1" dirty="0">
                <a:solidFill>
                  <a:schemeClr val="tx1"/>
                </a:solidFill>
                <a:ea typeface="宋体" panose="02010600030101010101" pitchFamily="2" charset="-122"/>
              </a:rPr>
              <a:t>5</a:t>
            </a:r>
            <a:r>
              <a:rPr lang="zh-CN" altLang="en-US" sz="2900" b="1" dirty="0">
                <a:solidFill>
                  <a:schemeClr val="tx1"/>
                </a:solidFill>
                <a:ea typeface="宋体" panose="02010600030101010101" pitchFamily="2" charset="-122"/>
              </a:rPr>
              <a:t>）无理数都是无限小数。（     ）</a:t>
            </a:r>
          </a:p>
        </p:txBody>
      </p:sp>
      <p:sp>
        <p:nvSpPr>
          <p:cNvPr id="5129" name="Text Box 8"/>
          <p:cNvSpPr txBox="1">
            <a:spLocks noChangeArrowheads="1"/>
          </p:cNvSpPr>
          <p:nvPr/>
        </p:nvSpPr>
        <p:spPr bwMode="auto">
          <a:xfrm>
            <a:off x="553512" y="3197229"/>
            <a:ext cx="8352367" cy="54198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94784" tIns="47392" rIns="94784" bIns="47392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900" b="1" dirty="0">
                <a:solidFill>
                  <a:schemeClr val="tx1"/>
                </a:solidFill>
                <a:ea typeface="宋体" panose="02010600030101010101" pitchFamily="2" charset="-122"/>
              </a:rPr>
              <a:t> </a:t>
            </a:r>
            <a:r>
              <a:rPr lang="zh-CN" altLang="en-US" sz="2900" b="1" dirty="0">
                <a:solidFill>
                  <a:schemeClr val="tx1"/>
                </a:solidFill>
                <a:ea typeface="宋体" panose="02010600030101010101" pitchFamily="2" charset="-122"/>
              </a:rPr>
              <a:t>（</a:t>
            </a:r>
            <a:r>
              <a:rPr lang="en-US" altLang="zh-CN" sz="2900" b="1" dirty="0">
                <a:solidFill>
                  <a:schemeClr val="tx1"/>
                </a:solidFill>
                <a:ea typeface="宋体" panose="02010600030101010101" pitchFamily="2" charset="-122"/>
              </a:rPr>
              <a:t>3</a:t>
            </a:r>
            <a:r>
              <a:rPr lang="zh-CN" altLang="en-US" sz="2900" b="1" dirty="0">
                <a:solidFill>
                  <a:schemeClr val="tx1"/>
                </a:solidFill>
                <a:ea typeface="宋体" panose="02010600030101010101" pitchFamily="2" charset="-122"/>
              </a:rPr>
              <a:t>）带根号的数都是无理数。（     ）</a:t>
            </a:r>
          </a:p>
        </p:txBody>
      </p:sp>
      <p:sp>
        <p:nvSpPr>
          <p:cNvPr id="5130" name="Text Box 9"/>
          <p:cNvSpPr txBox="1">
            <a:spLocks noChangeArrowheads="1"/>
          </p:cNvSpPr>
          <p:nvPr/>
        </p:nvSpPr>
        <p:spPr bwMode="auto">
          <a:xfrm>
            <a:off x="572564" y="3859214"/>
            <a:ext cx="8352367" cy="54198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94784" tIns="47392" rIns="94784" bIns="47392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900" b="1" dirty="0">
                <a:solidFill>
                  <a:schemeClr val="tx1"/>
                </a:solidFill>
                <a:ea typeface="宋体" panose="02010600030101010101" pitchFamily="2" charset="-122"/>
              </a:rPr>
              <a:t> </a:t>
            </a:r>
            <a:r>
              <a:rPr lang="zh-CN" altLang="en-US" sz="2900" b="1" dirty="0">
                <a:solidFill>
                  <a:schemeClr val="tx1"/>
                </a:solidFill>
                <a:ea typeface="宋体" panose="02010600030101010101" pitchFamily="2" charset="-122"/>
              </a:rPr>
              <a:t>（</a:t>
            </a:r>
            <a:r>
              <a:rPr lang="en-US" altLang="zh-CN" sz="2900" b="1" dirty="0">
                <a:solidFill>
                  <a:schemeClr val="tx1"/>
                </a:solidFill>
                <a:ea typeface="宋体" panose="02010600030101010101" pitchFamily="2" charset="-122"/>
              </a:rPr>
              <a:t>4</a:t>
            </a:r>
            <a:r>
              <a:rPr lang="zh-CN" altLang="en-US" sz="2900" b="1" dirty="0">
                <a:solidFill>
                  <a:schemeClr val="tx1"/>
                </a:solidFill>
                <a:ea typeface="宋体" panose="02010600030101010101" pitchFamily="2" charset="-122"/>
              </a:rPr>
              <a:t>）无理数一定都带根号。（     ）</a:t>
            </a:r>
          </a:p>
        </p:txBody>
      </p:sp>
      <p:sp>
        <p:nvSpPr>
          <p:cNvPr id="122890" name="Text Box 10"/>
          <p:cNvSpPr txBox="1">
            <a:spLocks noChangeArrowheads="1"/>
          </p:cNvSpPr>
          <p:nvPr/>
        </p:nvSpPr>
        <p:spPr bwMode="auto">
          <a:xfrm>
            <a:off x="5958908" y="3118531"/>
            <a:ext cx="865716" cy="66509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94784" tIns="47392" rIns="94784" bIns="47392"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en-US" altLang="zh-CN" sz="3700" b="1" dirty="0">
                <a:solidFill>
                  <a:srgbClr val="FF0000"/>
                </a:solidFill>
                <a:latin typeface="Times New Roman" panose="02020603050405020304" charset="0"/>
                <a:ea typeface="宋体" panose="02010600030101010101" pitchFamily="2" charset="-122"/>
              </a:rPr>
              <a:t>×</a:t>
            </a:r>
          </a:p>
        </p:txBody>
      </p:sp>
      <p:grpSp>
        <p:nvGrpSpPr>
          <p:cNvPr id="3" name="Group 11"/>
          <p:cNvGrpSpPr/>
          <p:nvPr/>
        </p:nvGrpSpPr>
        <p:grpSpPr bwMode="auto">
          <a:xfrm>
            <a:off x="6840855" y="1986915"/>
            <a:ext cx="431800" cy="389255"/>
            <a:chOff x="4921" y="2069"/>
            <a:chExt cx="272" cy="182"/>
          </a:xfrm>
        </p:grpSpPr>
        <p:sp>
          <p:nvSpPr>
            <p:cNvPr id="5155" name="Line 12"/>
            <p:cNvSpPr>
              <a:spLocks noChangeShapeType="1"/>
            </p:cNvSpPr>
            <p:nvPr/>
          </p:nvSpPr>
          <p:spPr bwMode="auto">
            <a:xfrm>
              <a:off x="4921" y="2160"/>
              <a:ext cx="91" cy="91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156" name="Line 13"/>
            <p:cNvSpPr>
              <a:spLocks noChangeShapeType="1"/>
            </p:cNvSpPr>
            <p:nvPr/>
          </p:nvSpPr>
          <p:spPr bwMode="auto">
            <a:xfrm flipV="1">
              <a:off x="5012" y="2069"/>
              <a:ext cx="181" cy="182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7" name="Group 14"/>
          <p:cNvGrpSpPr/>
          <p:nvPr/>
        </p:nvGrpSpPr>
        <p:grpSpPr bwMode="auto">
          <a:xfrm>
            <a:off x="6952615" y="2529205"/>
            <a:ext cx="447040" cy="381000"/>
            <a:chOff x="4921" y="2069"/>
            <a:chExt cx="272" cy="182"/>
          </a:xfrm>
        </p:grpSpPr>
        <p:sp>
          <p:nvSpPr>
            <p:cNvPr id="5153" name="Line 15"/>
            <p:cNvSpPr>
              <a:spLocks noChangeShapeType="1"/>
            </p:cNvSpPr>
            <p:nvPr/>
          </p:nvSpPr>
          <p:spPr bwMode="auto">
            <a:xfrm>
              <a:off x="4921" y="2160"/>
              <a:ext cx="91" cy="91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154" name="Line 16"/>
            <p:cNvSpPr>
              <a:spLocks noChangeShapeType="1"/>
            </p:cNvSpPr>
            <p:nvPr/>
          </p:nvSpPr>
          <p:spPr bwMode="auto">
            <a:xfrm flipV="1">
              <a:off x="5012" y="2069"/>
              <a:ext cx="181" cy="182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8" name="Group 17"/>
          <p:cNvGrpSpPr/>
          <p:nvPr/>
        </p:nvGrpSpPr>
        <p:grpSpPr bwMode="auto">
          <a:xfrm>
            <a:off x="5772640" y="4437289"/>
            <a:ext cx="458072" cy="431581"/>
            <a:chOff x="4921" y="2069"/>
            <a:chExt cx="272" cy="182"/>
          </a:xfrm>
        </p:grpSpPr>
        <p:sp>
          <p:nvSpPr>
            <p:cNvPr id="5151" name="Line 18"/>
            <p:cNvSpPr>
              <a:spLocks noChangeShapeType="1"/>
            </p:cNvSpPr>
            <p:nvPr/>
          </p:nvSpPr>
          <p:spPr bwMode="auto">
            <a:xfrm>
              <a:off x="4921" y="2160"/>
              <a:ext cx="91" cy="91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152" name="Line 19"/>
            <p:cNvSpPr>
              <a:spLocks noChangeShapeType="1"/>
            </p:cNvSpPr>
            <p:nvPr/>
          </p:nvSpPr>
          <p:spPr bwMode="auto">
            <a:xfrm flipV="1">
              <a:off x="5012" y="2069"/>
              <a:ext cx="181" cy="182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22900" name="Text Box 20"/>
          <p:cNvSpPr txBox="1">
            <a:spLocks noChangeArrowheads="1"/>
          </p:cNvSpPr>
          <p:nvPr/>
        </p:nvSpPr>
        <p:spPr bwMode="auto">
          <a:xfrm>
            <a:off x="5710649" y="3779612"/>
            <a:ext cx="865717" cy="66509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94784" tIns="47392" rIns="94784" bIns="47392"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en-US" altLang="zh-CN" sz="3700" b="1" dirty="0">
                <a:solidFill>
                  <a:srgbClr val="FF0000"/>
                </a:solidFill>
                <a:latin typeface="Times New Roman" panose="02020603050405020304" charset="0"/>
                <a:ea typeface="宋体" panose="02010600030101010101" pitchFamily="2" charset="-122"/>
              </a:rPr>
              <a:t>×</a:t>
            </a:r>
          </a:p>
        </p:txBody>
      </p:sp>
      <p:grpSp>
        <p:nvGrpSpPr>
          <p:cNvPr id="9" name="Group 51"/>
          <p:cNvGrpSpPr/>
          <p:nvPr/>
        </p:nvGrpSpPr>
        <p:grpSpPr bwMode="auto">
          <a:xfrm>
            <a:off x="7091860" y="3284535"/>
            <a:ext cx="2927349" cy="461963"/>
            <a:chOff x="3520" y="1752"/>
            <a:chExt cx="1383" cy="291"/>
          </a:xfrm>
        </p:grpSpPr>
        <p:sp>
          <p:nvSpPr>
            <p:cNvPr id="5150" name="Text Box 49"/>
            <p:cNvSpPr txBox="1">
              <a:spLocks noChangeArrowheads="1"/>
            </p:cNvSpPr>
            <p:nvPr/>
          </p:nvSpPr>
          <p:spPr bwMode="auto">
            <a:xfrm>
              <a:off x="3520" y="1752"/>
              <a:ext cx="1383" cy="291"/>
            </a:xfrm>
            <a:prstGeom prst="rect">
              <a:avLst/>
            </a:prstGeom>
            <a:noFill/>
            <a:ln w="9525" algn="ctr">
              <a:noFill/>
              <a:miter lim="800000"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zh-CN" altLang="en-US" sz="2400" b="1" dirty="0">
                  <a:solidFill>
                    <a:srgbClr val="FF0000"/>
                  </a:solidFill>
                </a:rPr>
                <a:t>如      是有理数                               </a:t>
              </a:r>
            </a:p>
          </p:txBody>
        </p:sp>
        <p:graphicFrame>
          <p:nvGraphicFramePr>
            <p:cNvPr id="5124" name="Object 50"/>
            <p:cNvGraphicFramePr>
              <a:graphicFrameLocks noChangeAspect="1"/>
            </p:cNvGraphicFramePr>
            <p:nvPr/>
          </p:nvGraphicFramePr>
          <p:xfrm>
            <a:off x="3665" y="1761"/>
            <a:ext cx="272" cy="27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204" name="公式" r:id="rId5" imgW="5486400" imgH="5486400" progId="Equation.3">
                    <p:embed/>
                  </p:oleObj>
                </mc:Choice>
                <mc:Fallback>
                  <p:oleObj name="公式" r:id="rId5" imgW="5486400" imgH="5486400" progId="Equation.3">
                    <p:embed/>
                    <p:pic>
                      <p:nvPicPr>
                        <p:cNvPr id="0" name="Object 50"/>
                        <p:cNvPicPr>
                          <a:picLocks noChangeAspect="1"/>
                        </p:cNvPicPr>
                        <p:nvPr/>
                      </p:nvPicPr>
                      <p:blipFill>
                        <a:blip r:embed="rId6"/>
                        <a:stretch>
                          <a:fillRect/>
                        </a:stretch>
                      </p:blipFill>
                      <p:spPr>
                        <a:xfrm>
                          <a:off x="3665" y="1761"/>
                          <a:ext cx="272" cy="272"/>
                        </a:xfrm>
                        <a:prstGeom prst="rect">
                          <a:avLst/>
                        </a:prstGeom>
                        <a:noFill/>
                        <a:ln w="9525">
                          <a:noFill/>
                        </a:ln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11" name="Group 52"/>
          <p:cNvGrpSpPr/>
          <p:nvPr/>
        </p:nvGrpSpPr>
        <p:grpSpPr bwMode="auto">
          <a:xfrm>
            <a:off x="6937351" y="3860798"/>
            <a:ext cx="2927349" cy="461963"/>
            <a:chOff x="3719" y="1752"/>
            <a:chExt cx="1383" cy="291"/>
          </a:xfrm>
        </p:grpSpPr>
        <p:sp>
          <p:nvSpPr>
            <p:cNvPr id="5149" name="Text Box 53"/>
            <p:cNvSpPr txBox="1">
              <a:spLocks noChangeArrowheads="1"/>
            </p:cNvSpPr>
            <p:nvPr/>
          </p:nvSpPr>
          <p:spPr bwMode="auto">
            <a:xfrm>
              <a:off x="3719" y="1752"/>
              <a:ext cx="1383" cy="291"/>
            </a:xfrm>
            <a:prstGeom prst="rect">
              <a:avLst/>
            </a:prstGeom>
            <a:noFill/>
            <a:ln w="9525" algn="ctr">
              <a:noFill/>
              <a:miter lim="800000"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zh-CN" altLang="en-US" sz="2400" b="1" dirty="0">
                  <a:solidFill>
                    <a:srgbClr val="FF0000"/>
                  </a:solidFill>
                </a:rPr>
                <a:t>如      就没有根号                               </a:t>
              </a:r>
            </a:p>
          </p:txBody>
        </p:sp>
        <p:graphicFrame>
          <p:nvGraphicFramePr>
            <p:cNvPr id="5123" name="Object 54"/>
            <p:cNvGraphicFramePr>
              <a:graphicFrameLocks noChangeAspect="1"/>
            </p:cNvGraphicFramePr>
            <p:nvPr/>
          </p:nvGraphicFramePr>
          <p:xfrm>
            <a:off x="3922" y="1778"/>
            <a:ext cx="229" cy="22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205" name="公式" r:id="rId7" imgW="3352800" imgH="3352800" progId="Equation.3">
                    <p:embed/>
                  </p:oleObj>
                </mc:Choice>
                <mc:Fallback>
                  <p:oleObj name="公式" r:id="rId7" imgW="3352800" imgH="3352800" progId="Equation.3">
                    <p:embed/>
                    <p:pic>
                      <p:nvPicPr>
                        <p:cNvPr id="0" name="Object 54"/>
                        <p:cNvPicPr>
                          <a:picLocks noChangeAspect="1"/>
                        </p:cNvPicPr>
                        <p:nvPr/>
                      </p:nvPicPr>
                      <p:blipFill>
                        <a:blip r:embed="rId8"/>
                        <a:stretch>
                          <a:fillRect/>
                        </a:stretch>
                      </p:blipFill>
                      <p:spPr>
                        <a:xfrm>
                          <a:off x="3922" y="1778"/>
                          <a:ext cx="229" cy="228"/>
                        </a:xfrm>
                        <a:prstGeom prst="rect">
                          <a:avLst/>
                        </a:prstGeom>
                        <a:noFill/>
                        <a:ln w="9525">
                          <a:noFill/>
                        </a:ln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5145" name="Text Box 55"/>
          <p:cNvSpPr txBox="1">
            <a:spLocks noChangeArrowheads="1"/>
          </p:cNvSpPr>
          <p:nvPr/>
        </p:nvSpPr>
        <p:spPr bwMode="auto">
          <a:xfrm>
            <a:off x="683053" y="5022219"/>
            <a:ext cx="8352367" cy="5397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94784" tIns="47392" rIns="94784" bIns="47392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900" b="1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sz="2800" b="1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6</a:t>
            </a:r>
            <a:r>
              <a:rPr lang="zh-CN" altLang="en-US" sz="2800" b="1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）无限小数都是无理数。</a:t>
            </a:r>
            <a:r>
              <a:rPr lang="zh-CN" altLang="en-US" sz="2900" b="1" smtClean="0">
                <a:solidFill>
                  <a:schemeClr val="tx1"/>
                </a:solidFill>
                <a:ea typeface="宋体" panose="02010600030101010101" pitchFamily="2" charset="-122"/>
              </a:rPr>
              <a:t>（     </a:t>
            </a:r>
            <a:r>
              <a:rPr lang="zh-CN" altLang="en-US" sz="2900" b="1" dirty="0">
                <a:solidFill>
                  <a:schemeClr val="tx1"/>
                </a:solidFill>
                <a:ea typeface="宋体" panose="02010600030101010101" pitchFamily="2" charset="-122"/>
              </a:rPr>
              <a:t>）</a:t>
            </a:r>
          </a:p>
        </p:txBody>
      </p:sp>
      <p:sp>
        <p:nvSpPr>
          <p:cNvPr id="122936" name="Text Box 56"/>
          <p:cNvSpPr txBox="1">
            <a:spLocks noChangeArrowheads="1"/>
          </p:cNvSpPr>
          <p:nvPr/>
        </p:nvSpPr>
        <p:spPr bwMode="auto">
          <a:xfrm>
            <a:off x="5552390" y="5025121"/>
            <a:ext cx="865717" cy="66509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94784" tIns="47392" rIns="94784" bIns="47392"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en-US" altLang="zh-CN" sz="3700" b="1" dirty="0" smtClean="0">
                <a:solidFill>
                  <a:srgbClr val="FF0000"/>
                </a:solidFill>
                <a:latin typeface="Times New Roman" panose="02020603050405020304" charset="0"/>
                <a:ea typeface="宋体" panose="02010600030101010101" pitchFamily="2" charset="-122"/>
              </a:rPr>
              <a:t>×</a:t>
            </a:r>
            <a:endParaRPr kumimoji="1" lang="en-US" altLang="zh-CN" sz="3700" b="1" dirty="0">
              <a:solidFill>
                <a:srgbClr val="FF0000"/>
              </a:solidFill>
              <a:latin typeface="Times New Roman" panose="02020603050405020304" charset="0"/>
              <a:ea typeface="宋体" panose="02010600030101010101" pitchFamily="2" charset="-122"/>
            </a:endParaRPr>
          </a:p>
        </p:txBody>
      </p:sp>
      <p:grpSp>
        <p:nvGrpSpPr>
          <p:cNvPr id="12" name="Group 63"/>
          <p:cNvGrpSpPr/>
          <p:nvPr/>
        </p:nvGrpSpPr>
        <p:grpSpPr bwMode="auto">
          <a:xfrm>
            <a:off x="6463616" y="4925389"/>
            <a:ext cx="2927349" cy="620714"/>
            <a:chOff x="2952" y="2967"/>
            <a:chExt cx="1383" cy="391"/>
          </a:xfrm>
        </p:grpSpPr>
        <p:sp>
          <p:nvSpPr>
            <p:cNvPr id="5148" name="Text Box 58"/>
            <p:cNvSpPr txBox="1">
              <a:spLocks noChangeArrowheads="1"/>
            </p:cNvSpPr>
            <p:nvPr/>
          </p:nvSpPr>
          <p:spPr bwMode="auto">
            <a:xfrm>
              <a:off x="2952" y="3067"/>
              <a:ext cx="1383" cy="291"/>
            </a:xfrm>
            <a:prstGeom prst="rect">
              <a:avLst/>
            </a:prstGeom>
            <a:noFill/>
            <a:ln w="9525" algn="ctr">
              <a:noFill/>
              <a:miter lim="800000"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zh-CN" altLang="en-US" sz="2400" b="1" dirty="0">
                  <a:solidFill>
                    <a:srgbClr val="FF0000"/>
                  </a:solidFill>
                </a:rPr>
                <a:t>如   </a:t>
              </a:r>
              <a:r>
                <a:rPr lang="zh-CN" altLang="en-US" sz="2400" b="1" dirty="0" smtClean="0">
                  <a:solidFill>
                    <a:srgbClr val="FF0000"/>
                  </a:solidFill>
                </a:rPr>
                <a:t>      </a:t>
              </a:r>
              <a:r>
                <a:rPr lang="zh-CN" altLang="en-US" sz="2400" b="1" dirty="0">
                  <a:solidFill>
                    <a:srgbClr val="FF0000"/>
                  </a:solidFill>
                </a:rPr>
                <a:t>就是有理数                               </a:t>
              </a:r>
            </a:p>
          </p:txBody>
        </p:sp>
        <p:graphicFrame>
          <p:nvGraphicFramePr>
            <p:cNvPr id="5122" name="Object 61"/>
            <p:cNvGraphicFramePr>
              <a:graphicFrameLocks noChangeAspect="1"/>
            </p:cNvGraphicFramePr>
            <p:nvPr/>
          </p:nvGraphicFramePr>
          <p:xfrm>
            <a:off x="3131" y="2967"/>
            <a:ext cx="373" cy="38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206" name="公式" r:id="rId9" imgW="5791200" imgH="6705600" progId="Equation.3">
                    <p:embed/>
                  </p:oleObj>
                </mc:Choice>
                <mc:Fallback>
                  <p:oleObj name="公式" r:id="rId9" imgW="5791200" imgH="6705600" progId="Equation.3">
                    <p:embed/>
                    <p:pic>
                      <p:nvPicPr>
                        <p:cNvPr id="0" name="Object 61"/>
                        <p:cNvPicPr>
                          <a:picLocks noChangeAspect="1"/>
                        </p:cNvPicPr>
                        <p:nvPr/>
                      </p:nvPicPr>
                      <p:blipFill>
                        <a:blip r:embed="rId10"/>
                        <a:stretch>
                          <a:fillRect/>
                        </a:stretch>
                      </p:blipFill>
                      <p:spPr>
                        <a:xfrm>
                          <a:off x="3131" y="2967"/>
                          <a:ext cx="373" cy="388"/>
                        </a:xfrm>
                        <a:prstGeom prst="rect">
                          <a:avLst/>
                        </a:prstGeom>
                        <a:noFill/>
                        <a:ln w="9525">
                          <a:noFill/>
                        </a:ln>
                      </p:spPr>
                    </p:pic>
                  </p:oleObj>
                </mc:Fallback>
              </mc:AlternateContent>
            </a:graphicData>
          </a:graphic>
        </p:graphicFrame>
      </p:grp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228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229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1229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890" grpId="0"/>
      <p:bldP spid="122900" grpId="0"/>
      <p:bldP spid="12293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A_矩形 2"/>
          <p:cNvSpPr/>
          <p:nvPr>
            <p:custDataLst>
              <p:tags r:id="rId2"/>
            </p:custDataLst>
          </p:nvPr>
        </p:nvSpPr>
        <p:spPr>
          <a:xfrm>
            <a:off x="0" y="6719750"/>
            <a:ext cx="12192000" cy="138249"/>
          </a:xfrm>
          <a:prstGeom prst="rect">
            <a:avLst/>
          </a:prstGeom>
          <a:solidFill>
            <a:srgbClr val="4DB4A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5" name="PA_组合 4"/>
          <p:cNvGrpSpPr/>
          <p:nvPr>
            <p:custDataLst>
              <p:tags r:id="rId3"/>
            </p:custDataLst>
          </p:nvPr>
        </p:nvGrpSpPr>
        <p:grpSpPr>
          <a:xfrm>
            <a:off x="0" y="0"/>
            <a:ext cx="12192000" cy="836712"/>
            <a:chOff x="0" y="0"/>
            <a:chExt cx="12192000" cy="548680"/>
          </a:xfrm>
        </p:grpSpPr>
        <p:sp>
          <p:nvSpPr>
            <p:cNvPr id="2" name="矩形 1"/>
            <p:cNvSpPr/>
            <p:nvPr/>
          </p:nvSpPr>
          <p:spPr>
            <a:xfrm>
              <a:off x="254968" y="0"/>
              <a:ext cx="11937032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" name="矩形 3"/>
            <p:cNvSpPr/>
            <p:nvPr/>
          </p:nvSpPr>
          <p:spPr>
            <a:xfrm>
              <a:off x="0" y="0"/>
              <a:ext cx="254968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7" name="矩形 16"/>
          <p:cNvSpPr/>
          <p:nvPr/>
        </p:nvSpPr>
        <p:spPr>
          <a:xfrm>
            <a:off x="4756009" y="-16488"/>
            <a:ext cx="2927350" cy="920750"/>
          </a:xfrm>
          <a:prstGeom prst="rect">
            <a:avLst/>
          </a:prstGeom>
          <a:noFill/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zh-CN" altLang="en-US" sz="54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学以致用</a:t>
            </a:r>
          </a:p>
        </p:txBody>
      </p:sp>
      <p:graphicFrame>
        <p:nvGraphicFramePr>
          <p:cNvPr id="7" name="对象 6"/>
          <p:cNvGraphicFramePr>
            <a:graphicFrameLocks noChangeAspect="1"/>
          </p:cNvGraphicFramePr>
          <p:nvPr/>
        </p:nvGraphicFramePr>
        <p:xfrm>
          <a:off x="1594079" y="2010909"/>
          <a:ext cx="669925" cy="4810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315" r:id="rId6" imgW="6400800" imgH="5791200" progId="Equation.3">
                  <p:embed/>
                </p:oleObj>
              </mc:Choice>
              <mc:Fallback>
                <p:oleObj r:id="rId6" imgW="6400800" imgH="5791200" progId="Equation.3">
                  <p:embed/>
                  <p:pic>
                    <p:nvPicPr>
                      <p:cNvPr id="0" name="图片 9216"/>
                      <p:cNvPicPr>
                        <a:picLocks noChangeAspect="1"/>
                      </p:cNvPicPr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594079" y="2010909"/>
                        <a:ext cx="669925" cy="481012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对象 7"/>
          <p:cNvGraphicFramePr>
            <a:graphicFrameLocks noChangeAspect="1"/>
          </p:cNvGraphicFramePr>
          <p:nvPr/>
        </p:nvGraphicFramePr>
        <p:xfrm>
          <a:off x="2865666" y="1964871"/>
          <a:ext cx="746125" cy="509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316" r:id="rId8" imgW="6705600" imgH="5791200" progId="Equation.3">
                  <p:embed/>
                </p:oleObj>
              </mc:Choice>
              <mc:Fallback>
                <p:oleObj r:id="rId8" imgW="6705600" imgH="5791200" progId="Equation.3">
                  <p:embed/>
                  <p:pic>
                    <p:nvPicPr>
                      <p:cNvPr id="0" name="图片 9217"/>
                      <p:cNvPicPr>
                        <a:picLocks noChangeAspect="1"/>
                      </p:cNvPicPr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2865666" y="1964871"/>
                        <a:ext cx="746125" cy="509588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对象 8"/>
          <p:cNvGraphicFramePr>
            <a:graphicFrameLocks noChangeAspect="1"/>
          </p:cNvGraphicFramePr>
          <p:nvPr/>
        </p:nvGraphicFramePr>
        <p:xfrm>
          <a:off x="3629254" y="2056947"/>
          <a:ext cx="590551" cy="434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317" r:id="rId10" imgW="4267200" imgH="3962400" progId="Equation.DSMT4">
                  <p:embed/>
                </p:oleObj>
              </mc:Choice>
              <mc:Fallback>
                <p:oleObj r:id="rId10" imgW="4267200" imgH="3962400" progId="Equation.DSMT4">
                  <p:embed/>
                  <p:pic>
                    <p:nvPicPr>
                      <p:cNvPr id="0" name="图片 9218"/>
                      <p:cNvPicPr>
                        <a:picLocks noChangeAspect="1"/>
                      </p:cNvPicPr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3629254" y="2056947"/>
                        <a:ext cx="590551" cy="434975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对象 9"/>
          <p:cNvGraphicFramePr>
            <a:graphicFrameLocks noChangeAspect="1"/>
          </p:cNvGraphicFramePr>
          <p:nvPr/>
        </p:nvGraphicFramePr>
        <p:xfrm>
          <a:off x="4237266" y="1996623"/>
          <a:ext cx="976313" cy="447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318" r:id="rId12" imgW="10058400" imgH="5791200" progId="Equation.DSMT4">
                  <p:embed/>
                </p:oleObj>
              </mc:Choice>
              <mc:Fallback>
                <p:oleObj r:id="rId12" imgW="10058400" imgH="5791200" progId="Equation.DSMT4">
                  <p:embed/>
                  <p:pic>
                    <p:nvPicPr>
                      <p:cNvPr id="0" name="图片 9219"/>
                      <p:cNvPicPr>
                        <a:picLocks noChangeAspect="1"/>
                      </p:cNvPicPr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4237266" y="1996623"/>
                        <a:ext cx="976313" cy="447675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对象 10"/>
          <p:cNvGraphicFramePr>
            <a:graphicFrameLocks noChangeAspect="1"/>
          </p:cNvGraphicFramePr>
          <p:nvPr/>
        </p:nvGraphicFramePr>
        <p:xfrm>
          <a:off x="5261204" y="2010909"/>
          <a:ext cx="1000125" cy="501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319" r:id="rId14" imgW="9144000" imgH="5791200" progId="Equation.3">
                  <p:embed/>
                </p:oleObj>
              </mc:Choice>
              <mc:Fallback>
                <p:oleObj r:id="rId14" imgW="9144000" imgH="5791200" progId="Equation.3">
                  <p:embed/>
                  <p:pic>
                    <p:nvPicPr>
                      <p:cNvPr id="0" name="图片 9220"/>
                      <p:cNvPicPr>
                        <a:picLocks noChangeAspect="1"/>
                      </p:cNvPicPr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5261204" y="2010909"/>
                        <a:ext cx="1000125" cy="50165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对象 11"/>
          <p:cNvGraphicFramePr>
            <a:graphicFrameLocks noChangeAspect="1"/>
          </p:cNvGraphicFramePr>
          <p:nvPr/>
        </p:nvGraphicFramePr>
        <p:xfrm>
          <a:off x="6269266" y="2010909"/>
          <a:ext cx="1001713" cy="501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320" r:id="rId16" imgW="9144000" imgH="5791200" progId="Equation.3">
                  <p:embed/>
                </p:oleObj>
              </mc:Choice>
              <mc:Fallback>
                <p:oleObj r:id="rId16" imgW="9144000" imgH="5791200" progId="Equation.3">
                  <p:embed/>
                  <p:pic>
                    <p:nvPicPr>
                      <p:cNvPr id="0" name="图片 9221"/>
                      <p:cNvPicPr>
                        <a:picLocks noChangeAspect="1"/>
                      </p:cNvPicPr>
                      <p:nvPr/>
                    </p:nvPicPr>
                    <p:blipFill>
                      <a:blip r:embed="rId17"/>
                      <a:stretch>
                        <a:fillRect/>
                      </a:stretch>
                    </p:blipFill>
                    <p:spPr>
                      <a:xfrm>
                        <a:off x="6269266" y="2010909"/>
                        <a:ext cx="1001713" cy="50165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对象 12"/>
          <p:cNvGraphicFramePr>
            <a:graphicFrameLocks noChangeAspect="1"/>
          </p:cNvGraphicFramePr>
          <p:nvPr/>
        </p:nvGraphicFramePr>
        <p:xfrm>
          <a:off x="1578204" y="2520498"/>
          <a:ext cx="644525" cy="746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321" r:id="rId18" imgW="7315200" imgH="10668000" progId="Equation.3">
                  <p:embed/>
                </p:oleObj>
              </mc:Choice>
              <mc:Fallback>
                <p:oleObj r:id="rId18" imgW="7315200" imgH="10668000" progId="Equation.3">
                  <p:embed/>
                  <p:pic>
                    <p:nvPicPr>
                      <p:cNvPr id="0" name="图片 9222"/>
                      <p:cNvPicPr>
                        <a:picLocks noChangeAspect="1"/>
                      </p:cNvPicPr>
                      <p:nvPr/>
                    </p:nvPicPr>
                    <p:blipFill>
                      <a:blip r:embed="rId19"/>
                      <a:stretch>
                        <a:fillRect/>
                      </a:stretch>
                    </p:blipFill>
                    <p:spPr>
                      <a:xfrm>
                        <a:off x="1578204" y="2520498"/>
                        <a:ext cx="644525" cy="746125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" name="对象 13"/>
          <p:cNvGraphicFramePr>
            <a:graphicFrameLocks noChangeAspect="1"/>
          </p:cNvGraphicFramePr>
          <p:nvPr/>
        </p:nvGraphicFramePr>
        <p:xfrm>
          <a:off x="2340204" y="2660196"/>
          <a:ext cx="452437" cy="476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322" r:id="rId20" imgW="3657600" imgH="4876800" progId="Equation.3">
                  <p:embed/>
                </p:oleObj>
              </mc:Choice>
              <mc:Fallback>
                <p:oleObj r:id="rId20" imgW="3657600" imgH="4876800" progId="Equation.3">
                  <p:embed/>
                  <p:pic>
                    <p:nvPicPr>
                      <p:cNvPr id="0" name="图片 9223"/>
                      <p:cNvPicPr>
                        <a:picLocks noChangeAspect="1"/>
                      </p:cNvPicPr>
                      <p:nvPr/>
                    </p:nvPicPr>
                    <p:blipFill>
                      <a:blip r:embed="rId21"/>
                      <a:stretch>
                        <a:fillRect/>
                      </a:stretch>
                    </p:blipFill>
                    <p:spPr>
                      <a:xfrm>
                        <a:off x="2340204" y="2660196"/>
                        <a:ext cx="452437" cy="47625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" name="对象 14"/>
          <p:cNvGraphicFramePr>
            <a:graphicFrameLocks noChangeAspect="1"/>
          </p:cNvGraphicFramePr>
          <p:nvPr/>
        </p:nvGraphicFramePr>
        <p:xfrm>
          <a:off x="2991078" y="2606223"/>
          <a:ext cx="717551" cy="504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323" r:id="rId22" imgW="8229600" imgH="5791200" progId="Equation.3">
                  <p:embed/>
                </p:oleObj>
              </mc:Choice>
              <mc:Fallback>
                <p:oleObj r:id="rId22" imgW="8229600" imgH="5791200" progId="Equation.3">
                  <p:embed/>
                  <p:pic>
                    <p:nvPicPr>
                      <p:cNvPr id="0" name="图片 9224"/>
                      <p:cNvPicPr>
                        <a:picLocks noChangeAspect="1"/>
                      </p:cNvPicPr>
                      <p:nvPr/>
                    </p:nvPicPr>
                    <p:blipFill>
                      <a:blip r:embed="rId23"/>
                      <a:stretch>
                        <a:fillRect/>
                      </a:stretch>
                    </p:blipFill>
                    <p:spPr>
                      <a:xfrm>
                        <a:off x="2991078" y="2606223"/>
                        <a:ext cx="717551" cy="504825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6" name="组合 15"/>
          <p:cNvGrpSpPr/>
          <p:nvPr/>
        </p:nvGrpSpPr>
        <p:grpSpPr bwMode="auto">
          <a:xfrm>
            <a:off x="890499" y="3309573"/>
            <a:ext cx="7208837" cy="523233"/>
            <a:chOff x="1062" y="5038"/>
            <a:chExt cx="11350" cy="825"/>
          </a:xfrm>
        </p:grpSpPr>
        <p:sp>
          <p:nvSpPr>
            <p:cNvPr id="18" name="Text Box 19"/>
            <p:cNvSpPr txBox="1">
              <a:spLocks noChangeArrowheads="1"/>
            </p:cNvSpPr>
            <p:nvPr/>
          </p:nvSpPr>
          <p:spPr bwMode="auto">
            <a:xfrm>
              <a:off x="1062" y="5038"/>
              <a:ext cx="2075" cy="825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zh-CN" altLang="en-US" sz="2800">
                  <a:latin typeface="黑体" panose="02010609060101010101" charset="-122"/>
                  <a:ea typeface="黑体" panose="02010609060101010101" charset="-122"/>
                </a:rPr>
                <a:t>无理数</a:t>
              </a:r>
              <a:r>
                <a:rPr lang="zh-CN" altLang="en-US" sz="2400">
                  <a:latin typeface="黑体" panose="02010609060101010101" charset="-122"/>
                  <a:ea typeface="黑体" panose="02010609060101010101" charset="-122"/>
                </a:rPr>
                <a:t>：</a:t>
              </a:r>
            </a:p>
          </p:txBody>
        </p:sp>
        <p:sp>
          <p:nvSpPr>
            <p:cNvPr id="19" name="AutoShape 20"/>
            <p:cNvSpPr>
              <a:spLocks noChangeArrowheads="1"/>
            </p:cNvSpPr>
            <p:nvPr/>
          </p:nvSpPr>
          <p:spPr bwMode="auto">
            <a:xfrm>
              <a:off x="3136" y="5159"/>
              <a:ext cx="9276" cy="533"/>
            </a:xfrm>
            <a:prstGeom prst="bracePair">
              <a:avLst>
                <a:gd name="adj" fmla="val 8333"/>
              </a:avLst>
            </a:prstGeom>
            <a:noFill/>
            <a:ln w="9525">
              <a:solidFill>
                <a:schemeClr val="tx1"/>
              </a:solidFill>
              <a:bevel/>
            </a:ln>
          </p:spPr>
          <p:txBody>
            <a:bodyPr wrap="none" anchor="ctr"/>
            <a:lstStyle/>
            <a:p>
              <a:endParaRPr lang="zh-CN" altLang="en-US" sz="2400">
                <a:latin typeface="黑体" panose="02010609060101010101" charset="-122"/>
                <a:ea typeface="黑体" panose="02010609060101010101" charset="-122"/>
              </a:endParaRPr>
            </a:p>
          </p:txBody>
        </p:sp>
      </p:grpSp>
      <p:grpSp>
        <p:nvGrpSpPr>
          <p:cNvPr id="20" name="组合 19"/>
          <p:cNvGrpSpPr/>
          <p:nvPr/>
        </p:nvGrpSpPr>
        <p:grpSpPr bwMode="auto">
          <a:xfrm>
            <a:off x="2368779" y="3292021"/>
            <a:ext cx="5243512" cy="506413"/>
            <a:chOff x="3276" y="5124"/>
            <a:chExt cx="8256" cy="801"/>
          </a:xfrm>
        </p:grpSpPr>
        <p:graphicFrame>
          <p:nvGraphicFramePr>
            <p:cNvPr id="21" name="对象 15393"/>
            <p:cNvGraphicFramePr>
              <a:graphicFrameLocks noChangeAspect="1"/>
            </p:cNvGraphicFramePr>
            <p:nvPr/>
          </p:nvGraphicFramePr>
          <p:xfrm>
            <a:off x="3276" y="5124"/>
            <a:ext cx="1053" cy="75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9324" r:id="rId24" imgW="6400800" imgH="5791200" progId="Equation.DSMT4">
                    <p:embed/>
                  </p:oleObj>
                </mc:Choice>
                <mc:Fallback>
                  <p:oleObj r:id="rId24" imgW="6400800" imgH="5791200" progId="Equation.DSMT4">
                    <p:embed/>
                    <p:pic>
                      <p:nvPicPr>
                        <p:cNvPr id="0" name="图片 9225"/>
                        <p:cNvPicPr>
                          <a:picLocks noChangeAspect="1"/>
                        </p:cNvPicPr>
                        <p:nvPr/>
                      </p:nvPicPr>
                      <p:blipFill>
                        <a:blip r:embed="rId25"/>
                        <a:stretch>
                          <a:fillRect/>
                        </a:stretch>
                      </p:blipFill>
                      <p:spPr>
                        <a:xfrm>
                          <a:off x="3276" y="5124"/>
                          <a:ext cx="1053" cy="757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2" name="对象 15395"/>
            <p:cNvGraphicFramePr>
              <a:graphicFrameLocks noChangeAspect="1"/>
            </p:cNvGraphicFramePr>
            <p:nvPr/>
          </p:nvGraphicFramePr>
          <p:xfrm>
            <a:off x="4387" y="5125"/>
            <a:ext cx="1170" cy="8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9325" r:id="rId26" imgW="6705600" imgH="5791200" progId="Equation.DSMT4">
                    <p:embed/>
                  </p:oleObj>
                </mc:Choice>
                <mc:Fallback>
                  <p:oleObj r:id="rId26" imgW="6705600" imgH="5791200" progId="Equation.DSMT4">
                    <p:embed/>
                    <p:pic>
                      <p:nvPicPr>
                        <p:cNvPr id="0" name="图片 9226"/>
                        <p:cNvPicPr>
                          <a:picLocks noChangeAspect="1"/>
                        </p:cNvPicPr>
                        <p:nvPr/>
                      </p:nvPicPr>
                      <p:blipFill>
                        <a:blip r:embed="rId27"/>
                        <a:stretch>
                          <a:fillRect/>
                        </a:stretch>
                      </p:blipFill>
                      <p:spPr>
                        <a:xfrm>
                          <a:off x="4387" y="5125"/>
                          <a:ext cx="1170" cy="800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3" name="对象 15396"/>
            <p:cNvGraphicFramePr>
              <a:graphicFrameLocks noChangeAspect="1"/>
            </p:cNvGraphicFramePr>
            <p:nvPr/>
          </p:nvGraphicFramePr>
          <p:xfrm>
            <a:off x="5521" y="5237"/>
            <a:ext cx="929" cy="68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9326" r:id="rId28" imgW="4267200" imgH="3962400" progId="Equation.DSMT4">
                    <p:embed/>
                  </p:oleObj>
                </mc:Choice>
                <mc:Fallback>
                  <p:oleObj r:id="rId28" imgW="4267200" imgH="3962400" progId="Equation.DSMT4">
                    <p:embed/>
                    <p:pic>
                      <p:nvPicPr>
                        <p:cNvPr id="0" name="图片 9227"/>
                        <p:cNvPicPr>
                          <a:picLocks noChangeAspect="1"/>
                        </p:cNvPicPr>
                        <p:nvPr/>
                      </p:nvPicPr>
                      <p:blipFill>
                        <a:blip r:embed="rId29"/>
                        <a:stretch>
                          <a:fillRect/>
                        </a:stretch>
                      </p:blipFill>
                      <p:spPr>
                        <a:xfrm>
                          <a:off x="5521" y="5237"/>
                          <a:ext cx="929" cy="686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4" name="对象 15399"/>
            <p:cNvGraphicFramePr>
              <a:graphicFrameLocks noChangeAspect="1"/>
            </p:cNvGraphicFramePr>
            <p:nvPr/>
          </p:nvGraphicFramePr>
          <p:xfrm>
            <a:off x="6484" y="5125"/>
            <a:ext cx="1468" cy="78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9327" r:id="rId30" imgW="8534400" imgH="5791200" progId="Equation.DSMT4">
                    <p:embed/>
                  </p:oleObj>
                </mc:Choice>
                <mc:Fallback>
                  <p:oleObj r:id="rId30" imgW="8534400" imgH="5791200" progId="Equation.DSMT4">
                    <p:embed/>
                    <p:pic>
                      <p:nvPicPr>
                        <p:cNvPr id="0" name="图片 9228"/>
                        <p:cNvPicPr>
                          <a:picLocks noChangeAspect="1"/>
                        </p:cNvPicPr>
                        <p:nvPr/>
                      </p:nvPicPr>
                      <p:blipFill>
                        <a:blip r:embed="rId31"/>
                        <a:stretch>
                          <a:fillRect/>
                        </a:stretch>
                      </p:blipFill>
                      <p:spPr>
                        <a:xfrm>
                          <a:off x="6484" y="5125"/>
                          <a:ext cx="1468" cy="788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5" name="对象 15405"/>
            <p:cNvGraphicFramePr>
              <a:graphicFrameLocks noChangeAspect="1"/>
            </p:cNvGraphicFramePr>
            <p:nvPr/>
          </p:nvGraphicFramePr>
          <p:xfrm>
            <a:off x="8132" y="5239"/>
            <a:ext cx="3400" cy="55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9328" r:id="rId32" imgW="25603200" imgH="4267200" progId="Equation.DSMT4">
                    <p:embed/>
                  </p:oleObj>
                </mc:Choice>
                <mc:Fallback>
                  <p:oleObj r:id="rId32" imgW="25603200" imgH="4267200" progId="Equation.DSMT4">
                    <p:embed/>
                    <p:pic>
                      <p:nvPicPr>
                        <p:cNvPr id="0" name="图片 9229"/>
                        <p:cNvPicPr>
                          <a:picLocks noChangeAspect="1"/>
                        </p:cNvPicPr>
                        <p:nvPr/>
                      </p:nvPicPr>
                      <p:blipFill>
                        <a:blip r:embed="rId33"/>
                        <a:stretch>
                          <a:fillRect/>
                        </a:stretch>
                      </p:blipFill>
                      <p:spPr>
                        <a:xfrm>
                          <a:off x="8132" y="5239"/>
                          <a:ext cx="3400" cy="554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</a:ln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26" name="Text Box 19"/>
          <p:cNvSpPr txBox="1">
            <a:spLocks noChangeArrowheads="1"/>
          </p:cNvSpPr>
          <p:nvPr/>
        </p:nvSpPr>
        <p:spPr bwMode="auto">
          <a:xfrm>
            <a:off x="896848" y="3969885"/>
            <a:ext cx="1250951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>
                <a:latin typeface="黑体" panose="02010609060101010101" charset="-122"/>
                <a:ea typeface="黑体" panose="02010609060101010101" charset="-122"/>
              </a:rPr>
              <a:t>有理数</a:t>
            </a:r>
            <a:r>
              <a:rPr lang="zh-CN" altLang="en-US" sz="2400">
                <a:latin typeface="黑体" panose="02010609060101010101" charset="-122"/>
                <a:ea typeface="黑体" panose="02010609060101010101" charset="-122"/>
              </a:rPr>
              <a:t>：</a:t>
            </a:r>
          </a:p>
        </p:txBody>
      </p:sp>
      <p:sp>
        <p:nvSpPr>
          <p:cNvPr id="27" name="Text Box 19"/>
          <p:cNvSpPr txBox="1">
            <a:spLocks noChangeArrowheads="1"/>
          </p:cNvSpPr>
          <p:nvPr/>
        </p:nvSpPr>
        <p:spPr bwMode="auto">
          <a:xfrm>
            <a:off x="903515" y="5284335"/>
            <a:ext cx="1279525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>
                <a:latin typeface="黑体" panose="02010609060101010101" charset="-122"/>
                <a:ea typeface="黑体" panose="02010609060101010101" charset="-122"/>
              </a:rPr>
              <a:t>负实数：</a:t>
            </a:r>
          </a:p>
        </p:txBody>
      </p:sp>
      <p:sp>
        <p:nvSpPr>
          <p:cNvPr id="28" name="Text Box 19"/>
          <p:cNvSpPr txBox="1">
            <a:spLocks noChangeArrowheads="1"/>
          </p:cNvSpPr>
          <p:nvPr/>
        </p:nvSpPr>
        <p:spPr bwMode="auto">
          <a:xfrm>
            <a:off x="903515" y="4622348"/>
            <a:ext cx="1289051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>
                <a:latin typeface="黑体" panose="02010609060101010101" charset="-122"/>
                <a:ea typeface="黑体" panose="02010609060101010101" charset="-122"/>
              </a:rPr>
              <a:t>正实数：</a:t>
            </a:r>
          </a:p>
        </p:txBody>
      </p:sp>
      <p:graphicFrame>
        <p:nvGraphicFramePr>
          <p:cNvPr id="29" name="对象 28"/>
          <p:cNvGraphicFramePr>
            <a:graphicFrameLocks noChangeAspect="1"/>
          </p:cNvGraphicFramePr>
          <p:nvPr/>
        </p:nvGraphicFramePr>
        <p:xfrm>
          <a:off x="3783240" y="2674486"/>
          <a:ext cx="2159000" cy="352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329" r:id="rId34" imgW="25603200" imgH="4267200" progId="Equation.DSMT4">
                  <p:embed/>
                </p:oleObj>
              </mc:Choice>
              <mc:Fallback>
                <p:oleObj r:id="rId34" imgW="25603200" imgH="4267200" progId="Equation.DSMT4">
                  <p:embed/>
                  <p:pic>
                    <p:nvPicPr>
                      <p:cNvPr id="0" name="图片 9230"/>
                      <p:cNvPicPr>
                        <a:picLocks noChangeAspect="1"/>
                      </p:cNvPicPr>
                      <p:nvPr/>
                    </p:nvPicPr>
                    <p:blipFill>
                      <a:blip r:embed="rId35"/>
                      <a:stretch>
                        <a:fillRect/>
                      </a:stretch>
                    </p:blipFill>
                    <p:spPr>
                      <a:xfrm>
                        <a:off x="3783240" y="2674486"/>
                        <a:ext cx="2159000" cy="352425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" name="AutoShape 20"/>
          <p:cNvSpPr>
            <a:spLocks noChangeArrowheads="1"/>
          </p:cNvSpPr>
          <p:nvPr/>
        </p:nvSpPr>
        <p:spPr bwMode="auto">
          <a:xfrm>
            <a:off x="2264003" y="4014334"/>
            <a:ext cx="5916612" cy="338137"/>
          </a:xfrm>
          <a:prstGeom prst="bracePair">
            <a:avLst>
              <a:gd name="adj" fmla="val 8333"/>
            </a:avLst>
          </a:prstGeom>
          <a:noFill/>
          <a:ln w="9525">
            <a:solidFill>
              <a:schemeClr val="tx1"/>
            </a:solidFill>
            <a:bevel/>
          </a:ln>
        </p:spPr>
        <p:txBody>
          <a:bodyPr wrap="none" anchor="ctr"/>
          <a:lstStyle/>
          <a:p>
            <a:endParaRPr lang="zh-CN" altLang="en-US" sz="2400"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31" name="AutoShape 20"/>
          <p:cNvSpPr>
            <a:spLocks noChangeArrowheads="1"/>
          </p:cNvSpPr>
          <p:nvPr/>
        </p:nvSpPr>
        <p:spPr bwMode="auto">
          <a:xfrm>
            <a:off x="2248128" y="4716011"/>
            <a:ext cx="5913437" cy="338137"/>
          </a:xfrm>
          <a:prstGeom prst="bracePair">
            <a:avLst>
              <a:gd name="adj" fmla="val 8333"/>
            </a:avLst>
          </a:prstGeom>
          <a:noFill/>
          <a:ln w="9525">
            <a:solidFill>
              <a:schemeClr val="tx1"/>
            </a:solidFill>
            <a:bevel/>
          </a:ln>
        </p:spPr>
        <p:txBody>
          <a:bodyPr wrap="none" anchor="ctr"/>
          <a:lstStyle/>
          <a:p>
            <a:endParaRPr lang="zh-CN" altLang="en-US" sz="2400"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32" name="AutoShape 20"/>
          <p:cNvSpPr>
            <a:spLocks noChangeArrowheads="1"/>
          </p:cNvSpPr>
          <p:nvPr/>
        </p:nvSpPr>
        <p:spPr bwMode="auto">
          <a:xfrm>
            <a:off x="2230666" y="5344661"/>
            <a:ext cx="5967413" cy="338137"/>
          </a:xfrm>
          <a:prstGeom prst="bracePair">
            <a:avLst>
              <a:gd name="adj" fmla="val 8333"/>
            </a:avLst>
          </a:prstGeom>
          <a:noFill/>
          <a:ln w="9525">
            <a:solidFill>
              <a:schemeClr val="tx1"/>
            </a:solidFill>
            <a:bevel/>
          </a:ln>
        </p:spPr>
        <p:txBody>
          <a:bodyPr wrap="none" anchor="ctr"/>
          <a:lstStyle/>
          <a:p>
            <a:endParaRPr lang="zh-CN" altLang="en-US" sz="2400"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33" name="Text Box 2"/>
          <p:cNvSpPr txBox="1">
            <a:spLocks noChangeArrowheads="1"/>
          </p:cNvSpPr>
          <p:nvPr/>
        </p:nvSpPr>
        <p:spPr bwMode="auto">
          <a:xfrm>
            <a:off x="36195" y="960120"/>
            <a:ext cx="10537825" cy="70675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4000" b="1" dirty="0" smtClean="0">
                <a:solidFill>
                  <a:srgbClr val="000000"/>
                </a:solidFill>
                <a:latin typeface="+mn-ea"/>
                <a:cs typeface="+mn-ea"/>
              </a:rPr>
              <a:t> 2.</a:t>
            </a:r>
            <a:r>
              <a:rPr lang="zh-CN" altLang="en-US" sz="4000" b="1" dirty="0" smtClean="0">
                <a:solidFill>
                  <a:srgbClr val="000000"/>
                </a:solidFill>
                <a:latin typeface="+mn-ea"/>
                <a:cs typeface="+mn-ea"/>
              </a:rPr>
              <a:t>将</a:t>
            </a:r>
            <a:r>
              <a:rPr lang="zh-CN" altLang="en-US" sz="4000" b="1" dirty="0">
                <a:solidFill>
                  <a:srgbClr val="000000"/>
                </a:solidFill>
                <a:latin typeface="+mn-ea"/>
                <a:cs typeface="+mn-ea"/>
              </a:rPr>
              <a:t>下列各数分别填入下列相应的括号内：</a:t>
            </a:r>
          </a:p>
        </p:txBody>
      </p:sp>
      <p:graphicFrame>
        <p:nvGraphicFramePr>
          <p:cNvPr id="34" name="对象 28">
            <a:hlinkClick r:id="" action="ppaction://ole?verb=1"/>
          </p:cNvPr>
          <p:cNvGraphicFramePr>
            <a:graphicFrameLocks noChangeAspect="1"/>
          </p:cNvGraphicFramePr>
          <p:nvPr/>
        </p:nvGraphicFramePr>
        <p:xfrm>
          <a:off x="2413228" y="1882321"/>
          <a:ext cx="390525" cy="7572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330" r:id="rId36" imgW="4876800" imgH="9448800" progId="Equation.DSMT4">
                  <p:embed/>
                </p:oleObj>
              </mc:Choice>
              <mc:Fallback>
                <p:oleObj r:id="rId36" imgW="4876800" imgH="9448800" progId="Equation.DSMT4">
                  <p:embed/>
                  <p:pic>
                    <p:nvPicPr>
                      <p:cNvPr id="0" name="图片 9231"/>
                      <p:cNvPicPr>
                        <a:picLocks noChangeAspect="1"/>
                      </p:cNvPicPr>
                      <p:nvPr/>
                    </p:nvPicPr>
                    <p:blipFill>
                      <a:blip r:embed="rId37"/>
                      <a:stretch>
                        <a:fillRect/>
                      </a:stretch>
                    </p:blipFill>
                    <p:spPr>
                      <a:xfrm>
                        <a:off x="2413228" y="1882321"/>
                        <a:ext cx="390525" cy="757238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35" name="组合 34"/>
          <p:cNvGrpSpPr/>
          <p:nvPr/>
        </p:nvGrpSpPr>
        <p:grpSpPr bwMode="auto">
          <a:xfrm>
            <a:off x="2413229" y="3753984"/>
            <a:ext cx="4217987" cy="817562"/>
            <a:chOff x="3344" y="5852"/>
            <a:chExt cx="6643" cy="1289"/>
          </a:xfrm>
        </p:grpSpPr>
        <p:graphicFrame>
          <p:nvGraphicFramePr>
            <p:cNvPr id="36" name="对象 29">
              <a:hlinkClick r:id="" action="ppaction://ole?verb=1"/>
            </p:cNvPr>
            <p:cNvGraphicFramePr>
              <a:graphicFrameLocks noChangeAspect="1"/>
            </p:cNvGraphicFramePr>
            <p:nvPr/>
          </p:nvGraphicFramePr>
          <p:xfrm>
            <a:off x="3344" y="5852"/>
            <a:ext cx="615" cy="119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9331" r:id="rId38" imgW="4876800" imgH="9448800" progId="Equation.DSMT4">
                    <p:embed/>
                  </p:oleObj>
                </mc:Choice>
                <mc:Fallback>
                  <p:oleObj r:id="rId38" imgW="4876800" imgH="9448800" progId="Equation.DSMT4">
                    <p:embed/>
                    <p:pic>
                      <p:nvPicPr>
                        <p:cNvPr id="0" name="图片 9232"/>
                        <p:cNvPicPr>
                          <a:picLocks noChangeAspect="1"/>
                        </p:cNvPicPr>
                        <p:nvPr/>
                      </p:nvPicPr>
                      <p:blipFill>
                        <a:blip r:embed="rId39"/>
                        <a:stretch>
                          <a:fillRect/>
                        </a:stretch>
                      </p:blipFill>
                      <p:spPr>
                        <a:xfrm>
                          <a:off x="3344" y="5852"/>
                          <a:ext cx="615" cy="1194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7" name="对象 31"/>
            <p:cNvGraphicFramePr>
              <a:graphicFrameLocks noChangeAspect="1"/>
            </p:cNvGraphicFramePr>
            <p:nvPr/>
          </p:nvGraphicFramePr>
          <p:xfrm>
            <a:off x="3911" y="6193"/>
            <a:ext cx="1538" cy="70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9332" r:id="rId40" imgW="10058400" imgH="5791200" progId="Equation.DSMT4">
                    <p:embed/>
                  </p:oleObj>
                </mc:Choice>
                <mc:Fallback>
                  <p:oleObj r:id="rId40" imgW="10058400" imgH="5791200" progId="Equation.DSMT4">
                    <p:embed/>
                    <p:pic>
                      <p:nvPicPr>
                        <p:cNvPr id="0" name="图片 9233"/>
                        <p:cNvPicPr>
                          <a:picLocks noChangeAspect="1"/>
                        </p:cNvPicPr>
                        <p:nvPr/>
                      </p:nvPicPr>
                      <p:blipFill>
                        <a:blip r:embed="rId41"/>
                        <a:stretch>
                          <a:fillRect/>
                        </a:stretch>
                      </p:blipFill>
                      <p:spPr>
                        <a:xfrm>
                          <a:off x="3911" y="6193"/>
                          <a:ext cx="1538" cy="706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8" name="对象 37"/>
            <p:cNvGraphicFramePr>
              <a:graphicFrameLocks noChangeAspect="1"/>
            </p:cNvGraphicFramePr>
            <p:nvPr/>
          </p:nvGraphicFramePr>
          <p:xfrm>
            <a:off x="5552" y="6194"/>
            <a:ext cx="1470" cy="78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9333" r:id="rId42" imgW="8534400" imgH="5791200" progId="Equation.DSMT4">
                    <p:embed/>
                  </p:oleObj>
                </mc:Choice>
                <mc:Fallback>
                  <p:oleObj r:id="rId42" imgW="8534400" imgH="5791200" progId="Equation.DSMT4">
                    <p:embed/>
                    <p:pic>
                      <p:nvPicPr>
                        <p:cNvPr id="0" name="图片 9234"/>
                        <p:cNvPicPr>
                          <a:picLocks noChangeAspect="1"/>
                        </p:cNvPicPr>
                        <p:nvPr/>
                      </p:nvPicPr>
                      <p:blipFill>
                        <a:blip r:embed="rId43"/>
                        <a:stretch>
                          <a:fillRect/>
                        </a:stretch>
                      </p:blipFill>
                      <p:spPr>
                        <a:xfrm>
                          <a:off x="5552" y="6194"/>
                          <a:ext cx="1470" cy="788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9" name="对象 35"/>
            <p:cNvGraphicFramePr>
              <a:graphicFrameLocks noChangeAspect="1"/>
            </p:cNvGraphicFramePr>
            <p:nvPr/>
          </p:nvGraphicFramePr>
          <p:xfrm>
            <a:off x="7109" y="5967"/>
            <a:ext cx="971" cy="117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9334" r:id="rId44" imgW="7010400" imgH="10668000" progId="Equation.DSMT4">
                    <p:embed/>
                  </p:oleObj>
                </mc:Choice>
                <mc:Fallback>
                  <p:oleObj r:id="rId44" imgW="7010400" imgH="10668000" progId="Equation.DSMT4">
                    <p:embed/>
                    <p:pic>
                      <p:nvPicPr>
                        <p:cNvPr id="0" name="图片 9235"/>
                        <p:cNvPicPr>
                          <a:picLocks noChangeAspect="1"/>
                        </p:cNvPicPr>
                        <p:nvPr/>
                      </p:nvPicPr>
                      <p:blipFill>
                        <a:blip r:embed="rId45"/>
                        <a:stretch>
                          <a:fillRect/>
                        </a:stretch>
                      </p:blipFill>
                      <p:spPr>
                        <a:xfrm>
                          <a:off x="7109" y="5967"/>
                          <a:ext cx="971" cy="1174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40" name="对象 37"/>
            <p:cNvGraphicFramePr>
              <a:graphicFrameLocks noChangeAspect="1"/>
            </p:cNvGraphicFramePr>
            <p:nvPr/>
          </p:nvGraphicFramePr>
          <p:xfrm>
            <a:off x="8221" y="6193"/>
            <a:ext cx="711" cy="74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9335" r:id="rId46" imgW="3657600" imgH="4876800" progId="Equation.DSMT4">
                    <p:embed/>
                  </p:oleObj>
                </mc:Choice>
                <mc:Fallback>
                  <p:oleObj r:id="rId46" imgW="3657600" imgH="4876800" progId="Equation.DSMT4">
                    <p:embed/>
                    <p:pic>
                      <p:nvPicPr>
                        <p:cNvPr id="0" name="图片 9236"/>
                        <p:cNvPicPr>
                          <a:picLocks noChangeAspect="1"/>
                        </p:cNvPicPr>
                        <p:nvPr/>
                      </p:nvPicPr>
                      <p:blipFill>
                        <a:blip r:embed="rId47"/>
                        <a:stretch>
                          <a:fillRect/>
                        </a:stretch>
                      </p:blipFill>
                      <p:spPr>
                        <a:xfrm>
                          <a:off x="8221" y="6193"/>
                          <a:ext cx="711" cy="748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41" name="对象 39"/>
            <p:cNvGraphicFramePr>
              <a:graphicFrameLocks noChangeAspect="1"/>
            </p:cNvGraphicFramePr>
            <p:nvPr/>
          </p:nvGraphicFramePr>
          <p:xfrm>
            <a:off x="8944" y="6100"/>
            <a:ext cx="1043" cy="75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9336" r:id="rId48" imgW="7620000" imgH="5486400" progId="Equation.DSMT4">
                    <p:embed/>
                  </p:oleObj>
                </mc:Choice>
                <mc:Fallback>
                  <p:oleObj r:id="rId48" imgW="7620000" imgH="5486400" progId="Equation.DSMT4">
                    <p:embed/>
                    <p:pic>
                      <p:nvPicPr>
                        <p:cNvPr id="0" name="图片 9237"/>
                        <p:cNvPicPr>
                          <a:picLocks noChangeAspect="1"/>
                        </p:cNvPicPr>
                        <p:nvPr/>
                      </p:nvPicPr>
                      <p:blipFill>
                        <a:blip r:embed="rId49"/>
                        <a:stretch>
                          <a:fillRect/>
                        </a:stretch>
                      </p:blipFill>
                      <p:spPr>
                        <a:xfrm>
                          <a:off x="8944" y="6100"/>
                          <a:ext cx="1043" cy="753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</a:ln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42" name="组合 41"/>
          <p:cNvGrpSpPr/>
          <p:nvPr/>
        </p:nvGrpSpPr>
        <p:grpSpPr bwMode="auto">
          <a:xfrm>
            <a:off x="2397354" y="5246234"/>
            <a:ext cx="2714625" cy="519112"/>
            <a:chOff x="3320" y="8202"/>
            <a:chExt cx="4276" cy="818"/>
          </a:xfrm>
        </p:grpSpPr>
        <p:graphicFrame>
          <p:nvGraphicFramePr>
            <p:cNvPr id="43" name="对象 65"/>
            <p:cNvGraphicFramePr>
              <a:graphicFrameLocks noChangeAspect="1"/>
            </p:cNvGraphicFramePr>
            <p:nvPr/>
          </p:nvGraphicFramePr>
          <p:xfrm>
            <a:off x="3320" y="8314"/>
            <a:ext cx="1538" cy="70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9337" r:id="rId50" imgW="10058400" imgH="5791200" progId="Equation.DSMT4">
                    <p:embed/>
                  </p:oleObj>
                </mc:Choice>
                <mc:Fallback>
                  <p:oleObj r:id="rId50" imgW="10058400" imgH="5791200" progId="Equation.DSMT4">
                    <p:embed/>
                    <p:pic>
                      <p:nvPicPr>
                        <p:cNvPr id="0" name="图片 9238"/>
                        <p:cNvPicPr>
                          <a:picLocks noChangeAspect="1"/>
                        </p:cNvPicPr>
                        <p:nvPr/>
                      </p:nvPicPr>
                      <p:blipFill>
                        <a:blip r:embed="rId41"/>
                        <a:stretch>
                          <a:fillRect/>
                        </a:stretch>
                      </p:blipFill>
                      <p:spPr>
                        <a:xfrm>
                          <a:off x="3320" y="8314"/>
                          <a:ext cx="1538" cy="706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44" name="对象 67"/>
            <p:cNvGraphicFramePr>
              <a:graphicFrameLocks noChangeAspect="1"/>
            </p:cNvGraphicFramePr>
            <p:nvPr/>
          </p:nvGraphicFramePr>
          <p:xfrm>
            <a:off x="4848" y="8202"/>
            <a:ext cx="1470" cy="78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9338" r:id="rId51" imgW="8534400" imgH="5791200" progId="Equation.DSMT4">
                    <p:embed/>
                  </p:oleObj>
                </mc:Choice>
                <mc:Fallback>
                  <p:oleObj r:id="rId51" imgW="8534400" imgH="5791200" progId="Equation.DSMT4">
                    <p:embed/>
                    <p:pic>
                      <p:nvPicPr>
                        <p:cNvPr id="0" name="图片 9239"/>
                        <p:cNvPicPr>
                          <a:picLocks noChangeAspect="1"/>
                        </p:cNvPicPr>
                        <p:nvPr/>
                      </p:nvPicPr>
                      <p:blipFill>
                        <a:blip r:embed="rId43"/>
                        <a:stretch>
                          <a:fillRect/>
                        </a:stretch>
                      </p:blipFill>
                      <p:spPr>
                        <a:xfrm>
                          <a:off x="4848" y="8202"/>
                          <a:ext cx="1470" cy="788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45" name="对象 69"/>
            <p:cNvGraphicFramePr>
              <a:graphicFrameLocks noChangeAspect="1"/>
            </p:cNvGraphicFramePr>
            <p:nvPr/>
          </p:nvGraphicFramePr>
          <p:xfrm>
            <a:off x="6287" y="8259"/>
            <a:ext cx="1309" cy="74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9339" r:id="rId52" imgW="7620000" imgH="5486400" progId="Equation.DSMT4">
                    <p:embed/>
                  </p:oleObj>
                </mc:Choice>
                <mc:Fallback>
                  <p:oleObj r:id="rId52" imgW="7620000" imgH="5486400" progId="Equation.DSMT4">
                    <p:embed/>
                    <p:pic>
                      <p:nvPicPr>
                        <p:cNvPr id="0" name="图片 9240"/>
                        <p:cNvPicPr>
                          <a:picLocks noChangeAspect="1"/>
                        </p:cNvPicPr>
                        <p:nvPr/>
                      </p:nvPicPr>
                      <p:blipFill>
                        <a:blip r:embed="rId53"/>
                        <a:stretch>
                          <a:fillRect/>
                        </a:stretch>
                      </p:blipFill>
                      <p:spPr>
                        <a:xfrm>
                          <a:off x="6287" y="8259"/>
                          <a:ext cx="1309" cy="748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</a:ln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46" name="组合 45"/>
          <p:cNvGrpSpPr/>
          <p:nvPr/>
        </p:nvGrpSpPr>
        <p:grpSpPr bwMode="auto">
          <a:xfrm>
            <a:off x="2341791" y="4527096"/>
            <a:ext cx="5754688" cy="757238"/>
            <a:chOff x="3232" y="7069"/>
            <a:chExt cx="9063" cy="1194"/>
          </a:xfrm>
        </p:grpSpPr>
        <p:graphicFrame>
          <p:nvGraphicFramePr>
            <p:cNvPr id="47" name="对象 11"/>
            <p:cNvGraphicFramePr>
              <a:graphicFrameLocks noChangeAspect="1"/>
            </p:cNvGraphicFramePr>
            <p:nvPr/>
          </p:nvGraphicFramePr>
          <p:xfrm>
            <a:off x="3232" y="7212"/>
            <a:ext cx="1053" cy="75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9340" r:id="rId54" imgW="6400800" imgH="5791200" progId="Equation.DSMT4">
                    <p:embed/>
                  </p:oleObj>
                </mc:Choice>
                <mc:Fallback>
                  <p:oleObj r:id="rId54" imgW="6400800" imgH="5791200" progId="Equation.DSMT4">
                    <p:embed/>
                    <p:pic>
                      <p:nvPicPr>
                        <p:cNvPr id="0" name="图片 9241"/>
                        <p:cNvPicPr>
                          <a:picLocks noChangeAspect="1"/>
                        </p:cNvPicPr>
                        <p:nvPr/>
                      </p:nvPicPr>
                      <p:blipFill>
                        <a:blip r:embed="rId55"/>
                        <a:stretch>
                          <a:fillRect/>
                        </a:stretch>
                      </p:blipFill>
                      <p:spPr>
                        <a:xfrm>
                          <a:off x="3232" y="7212"/>
                          <a:ext cx="1053" cy="757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48" name="对象 47">
              <a:hlinkClick r:id="" action="ppaction://ole?verb=1"/>
            </p:cNvPr>
            <p:cNvGraphicFramePr>
              <a:graphicFrameLocks noChangeAspect="1"/>
            </p:cNvGraphicFramePr>
            <p:nvPr/>
          </p:nvGraphicFramePr>
          <p:xfrm>
            <a:off x="4222" y="7069"/>
            <a:ext cx="615" cy="119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9341" r:id="rId56" imgW="4876800" imgH="9448800" progId="Equation.DSMT4">
                    <p:embed/>
                  </p:oleObj>
                </mc:Choice>
                <mc:Fallback>
                  <p:oleObj r:id="rId56" imgW="4876800" imgH="9448800" progId="Equation.DSMT4">
                    <p:embed/>
                    <p:pic>
                      <p:nvPicPr>
                        <p:cNvPr id="0" name="图片 9242"/>
                        <p:cNvPicPr>
                          <a:picLocks noChangeAspect="1"/>
                        </p:cNvPicPr>
                        <p:nvPr/>
                      </p:nvPicPr>
                      <p:blipFill>
                        <a:blip r:embed="rId39"/>
                        <a:stretch>
                          <a:fillRect/>
                        </a:stretch>
                      </p:blipFill>
                      <p:spPr>
                        <a:xfrm>
                          <a:off x="4222" y="7069"/>
                          <a:ext cx="615" cy="1194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49" name="对象 49"/>
            <p:cNvGraphicFramePr>
              <a:graphicFrameLocks noChangeAspect="1"/>
            </p:cNvGraphicFramePr>
            <p:nvPr/>
          </p:nvGraphicFramePr>
          <p:xfrm>
            <a:off x="4818" y="7213"/>
            <a:ext cx="1170" cy="8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9342" r:id="rId57" imgW="6705600" imgH="5791200" progId="Equation.DSMT4">
                    <p:embed/>
                  </p:oleObj>
                </mc:Choice>
                <mc:Fallback>
                  <p:oleObj r:id="rId57" imgW="6705600" imgH="5791200" progId="Equation.DSMT4">
                    <p:embed/>
                    <p:pic>
                      <p:nvPicPr>
                        <p:cNvPr id="0" name="图片 9243"/>
                        <p:cNvPicPr>
                          <a:picLocks noChangeAspect="1"/>
                        </p:cNvPicPr>
                        <p:nvPr/>
                      </p:nvPicPr>
                      <p:blipFill>
                        <a:blip r:embed="rId27"/>
                        <a:stretch>
                          <a:fillRect/>
                        </a:stretch>
                      </p:blipFill>
                      <p:spPr>
                        <a:xfrm>
                          <a:off x="4818" y="7213"/>
                          <a:ext cx="1170" cy="800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50" name="对象 51"/>
            <p:cNvGraphicFramePr>
              <a:graphicFrameLocks noChangeAspect="1"/>
            </p:cNvGraphicFramePr>
            <p:nvPr/>
          </p:nvGraphicFramePr>
          <p:xfrm>
            <a:off x="5834" y="7358"/>
            <a:ext cx="929" cy="68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9343" r:id="rId58" imgW="4267200" imgH="3962400" progId="Equation.DSMT4">
                    <p:embed/>
                  </p:oleObj>
                </mc:Choice>
                <mc:Fallback>
                  <p:oleObj r:id="rId58" imgW="4267200" imgH="3962400" progId="Equation.DSMT4">
                    <p:embed/>
                    <p:pic>
                      <p:nvPicPr>
                        <p:cNvPr id="0" name="图片 9244"/>
                        <p:cNvPicPr>
                          <a:picLocks noChangeAspect="1"/>
                        </p:cNvPicPr>
                        <p:nvPr/>
                      </p:nvPicPr>
                      <p:blipFill>
                        <a:blip r:embed="rId29"/>
                        <a:stretch>
                          <a:fillRect/>
                        </a:stretch>
                      </p:blipFill>
                      <p:spPr>
                        <a:xfrm>
                          <a:off x="5834" y="7358"/>
                          <a:ext cx="929" cy="686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51" name="对象 55"/>
            <p:cNvGraphicFramePr>
              <a:graphicFrameLocks noChangeAspect="1"/>
            </p:cNvGraphicFramePr>
            <p:nvPr/>
          </p:nvGraphicFramePr>
          <p:xfrm>
            <a:off x="7766" y="7204"/>
            <a:ext cx="1087" cy="75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9344" r:id="rId59" imgW="7924800" imgH="5486400" progId="Equation.DSMT4">
                    <p:embed/>
                  </p:oleObj>
                </mc:Choice>
                <mc:Fallback>
                  <p:oleObj r:id="rId59" imgW="7924800" imgH="5486400" progId="Equation.DSMT4">
                    <p:embed/>
                    <p:pic>
                      <p:nvPicPr>
                        <p:cNvPr id="0" name="图片 9245"/>
                        <p:cNvPicPr>
                          <a:picLocks noChangeAspect="1"/>
                        </p:cNvPicPr>
                        <p:nvPr/>
                      </p:nvPicPr>
                      <p:blipFill>
                        <a:blip r:embed="rId60"/>
                        <a:stretch>
                          <a:fillRect/>
                        </a:stretch>
                      </p:blipFill>
                      <p:spPr>
                        <a:xfrm>
                          <a:off x="7766" y="7204"/>
                          <a:ext cx="1087" cy="753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52" name="对象 57"/>
            <p:cNvGraphicFramePr>
              <a:graphicFrameLocks noChangeAspect="1"/>
            </p:cNvGraphicFramePr>
            <p:nvPr/>
          </p:nvGraphicFramePr>
          <p:xfrm>
            <a:off x="8897" y="7360"/>
            <a:ext cx="3398" cy="55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9345" r:id="rId61" imgW="25603200" imgH="4267200" progId="Equation.DSMT4">
                    <p:embed/>
                  </p:oleObj>
                </mc:Choice>
                <mc:Fallback>
                  <p:oleObj r:id="rId61" imgW="25603200" imgH="4267200" progId="Equation.DSMT4">
                    <p:embed/>
                    <p:pic>
                      <p:nvPicPr>
                        <p:cNvPr id="0" name="图片 9246"/>
                        <p:cNvPicPr>
                          <a:picLocks noChangeAspect="1"/>
                        </p:cNvPicPr>
                        <p:nvPr/>
                      </p:nvPicPr>
                      <p:blipFill>
                        <a:blip r:embed="rId62"/>
                        <a:stretch>
                          <a:fillRect/>
                        </a:stretch>
                      </p:blipFill>
                      <p:spPr>
                        <a:xfrm>
                          <a:off x="8897" y="7360"/>
                          <a:ext cx="3398" cy="557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53" name="对象 71"/>
            <p:cNvGraphicFramePr>
              <a:graphicFrameLocks noChangeAspect="1"/>
            </p:cNvGraphicFramePr>
            <p:nvPr/>
          </p:nvGraphicFramePr>
          <p:xfrm>
            <a:off x="6744" y="7071"/>
            <a:ext cx="971" cy="117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9346" r:id="rId63" imgW="7010400" imgH="10668000" progId="Equation.DSMT4">
                    <p:embed/>
                  </p:oleObj>
                </mc:Choice>
                <mc:Fallback>
                  <p:oleObj r:id="rId63" imgW="7010400" imgH="10668000" progId="Equation.DSMT4">
                    <p:embed/>
                    <p:pic>
                      <p:nvPicPr>
                        <p:cNvPr id="0" name="图片 9247"/>
                        <p:cNvPicPr>
                          <a:picLocks noChangeAspect="1"/>
                        </p:cNvPicPr>
                        <p:nvPr/>
                      </p:nvPicPr>
                      <p:blipFill>
                        <a:blip r:embed="rId45"/>
                        <a:stretch>
                          <a:fillRect/>
                        </a:stretch>
                      </p:blipFill>
                      <p:spPr>
                        <a:xfrm>
                          <a:off x="6744" y="7071"/>
                          <a:ext cx="971" cy="1174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</a:ln>
                      </p:spPr>
                    </p:pic>
                  </p:oleObj>
                </mc:Fallback>
              </mc:AlternateContent>
            </a:graphicData>
          </a:graphic>
        </p:graphicFrame>
      </p:grp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00"/>
                            </p:stCondLst>
                            <p:childTnLst>
                              <p:par>
                                <p:cTn id="61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500"/>
                            </p:stCondLst>
                            <p:childTnLst>
                              <p:par>
                                <p:cTn id="70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500"/>
                            </p:stCondLst>
                            <p:childTnLst>
                              <p:par>
                                <p:cTn id="82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500"/>
                            </p:stCondLst>
                            <p:childTnLst>
                              <p:par>
                                <p:cTn id="94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4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27" grpId="0"/>
      <p:bldP spid="28" grpId="0"/>
      <p:bldP spid="30" grpId="0" bldLvl="0" animBg="1"/>
      <p:bldP spid="31" grpId="0" bldLvl="0" animBg="1"/>
      <p:bldP spid="32" grpId="0" bldLvl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PA_组合 4"/>
          <p:cNvGrpSpPr/>
          <p:nvPr>
            <p:custDataLst>
              <p:tags r:id="rId1"/>
            </p:custDataLst>
          </p:nvPr>
        </p:nvGrpSpPr>
        <p:grpSpPr>
          <a:xfrm>
            <a:off x="0" y="0"/>
            <a:ext cx="12192000" cy="836712"/>
            <a:chOff x="0" y="0"/>
            <a:chExt cx="12192000" cy="548680"/>
          </a:xfrm>
        </p:grpSpPr>
        <p:sp>
          <p:nvSpPr>
            <p:cNvPr id="2" name="矩形 1"/>
            <p:cNvSpPr/>
            <p:nvPr/>
          </p:nvSpPr>
          <p:spPr>
            <a:xfrm>
              <a:off x="254968" y="0"/>
              <a:ext cx="11937032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" name="矩形 3"/>
            <p:cNvSpPr/>
            <p:nvPr/>
          </p:nvSpPr>
          <p:spPr>
            <a:xfrm>
              <a:off x="0" y="0"/>
              <a:ext cx="254968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1" name="流程图: 可选过程 10"/>
          <p:cNvSpPr/>
          <p:nvPr/>
        </p:nvSpPr>
        <p:spPr>
          <a:xfrm>
            <a:off x="254968" y="903471"/>
            <a:ext cx="1596008" cy="576064"/>
          </a:xfrm>
          <a:prstGeom prst="flowChartAlternateProcess">
            <a:avLst/>
          </a:prstGeom>
          <a:solidFill>
            <a:srgbClr val="0000CC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000" b="1" dirty="0">
                <a:latin typeface="+mj-ea"/>
                <a:ea typeface="+mj-ea"/>
              </a:rPr>
              <a:t>概念</a:t>
            </a:r>
          </a:p>
        </p:txBody>
      </p:sp>
      <p:sp>
        <p:nvSpPr>
          <p:cNvPr id="14" name="矩形 13"/>
          <p:cNvSpPr/>
          <p:nvPr/>
        </p:nvSpPr>
        <p:spPr>
          <a:xfrm>
            <a:off x="4742360" y="-16488"/>
            <a:ext cx="2954648" cy="923326"/>
          </a:xfrm>
          <a:prstGeom prst="rect">
            <a:avLst/>
          </a:prstGeom>
          <a:noFill/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zh-CN" altLang="en-US" sz="54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小结梳理</a:t>
            </a:r>
          </a:p>
        </p:txBody>
      </p:sp>
      <p:sp>
        <p:nvSpPr>
          <p:cNvPr id="54" name="矩形 53"/>
          <p:cNvSpPr/>
          <p:nvPr/>
        </p:nvSpPr>
        <p:spPr>
          <a:xfrm>
            <a:off x="1671235" y="2140340"/>
            <a:ext cx="6786880" cy="706755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none">
            <a:spAutoFit/>
          </a:bodyPr>
          <a:lstStyle/>
          <a:p>
            <a:r>
              <a:rPr lang="zh-CN" altLang="zh-CN" sz="4000" b="1" dirty="0" smtClean="0">
                <a:solidFill>
                  <a:srgbClr val="FF0000"/>
                </a:solidFill>
                <a:latin typeface="+mn-ea"/>
              </a:rPr>
              <a:t>有理数</a:t>
            </a:r>
            <a:r>
              <a:rPr lang="zh-CN" altLang="zh-CN" sz="4000" b="1" dirty="0" smtClean="0">
                <a:latin typeface="+mn-ea"/>
              </a:rPr>
              <a:t>和</a:t>
            </a:r>
            <a:r>
              <a:rPr lang="zh-CN" altLang="zh-CN" sz="4000" b="1" dirty="0" smtClean="0">
                <a:solidFill>
                  <a:srgbClr val="FF0000"/>
                </a:solidFill>
                <a:latin typeface="+mn-ea"/>
              </a:rPr>
              <a:t>无理数</a:t>
            </a:r>
            <a:r>
              <a:rPr lang="zh-CN" altLang="zh-CN" sz="4000" b="1" dirty="0" smtClean="0">
                <a:latin typeface="+mn-ea"/>
              </a:rPr>
              <a:t>统称为</a:t>
            </a:r>
            <a:r>
              <a:rPr lang="zh-CN" altLang="zh-CN" sz="4000" b="1" dirty="0" smtClean="0">
                <a:solidFill>
                  <a:srgbClr val="FF0000"/>
                </a:solidFill>
                <a:latin typeface="+mn-ea"/>
              </a:rPr>
              <a:t>实数。</a:t>
            </a:r>
            <a:endParaRPr lang="zh-CN" altLang="en-US" sz="4000" dirty="0">
              <a:latin typeface="+mn-ea"/>
            </a:endParaRPr>
          </a:p>
        </p:txBody>
      </p:sp>
      <p:sp>
        <p:nvSpPr>
          <p:cNvPr id="3" name="Text Box 19"/>
          <p:cNvSpPr txBox="1">
            <a:spLocks noChangeArrowheads="1"/>
          </p:cNvSpPr>
          <p:nvPr/>
        </p:nvSpPr>
        <p:spPr bwMode="auto">
          <a:xfrm>
            <a:off x="1682750" y="1433830"/>
            <a:ext cx="6859905" cy="706755"/>
          </a:xfrm>
          <a:prstGeom prst="rect">
            <a:avLst/>
          </a:prstGeom>
          <a:noFill/>
          <a:ln w="9525">
            <a:noFill/>
            <a:miter lim="800000"/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4000" b="1" dirty="0">
                <a:solidFill>
                  <a:srgbClr val="0000FF"/>
                </a:solidFill>
                <a:latin typeface="+mn-ea"/>
              </a:rPr>
              <a:t>无限不循环</a:t>
            </a:r>
            <a:r>
              <a:rPr lang="zh-CN" altLang="en-US" sz="4000" b="1" dirty="0">
                <a:solidFill>
                  <a:schemeClr val="tx1"/>
                </a:solidFill>
                <a:latin typeface="+mn-ea"/>
              </a:rPr>
              <a:t>小</a:t>
            </a:r>
            <a:r>
              <a:rPr lang="zh-CN" altLang="en-US" sz="4000" b="1" dirty="0" smtClean="0">
                <a:solidFill>
                  <a:schemeClr val="tx1"/>
                </a:solidFill>
                <a:latin typeface="+mn-ea"/>
              </a:rPr>
              <a:t>数叫做</a:t>
            </a:r>
            <a:r>
              <a:rPr lang="zh-CN" altLang="en-US" sz="4000" b="1" dirty="0" smtClean="0">
                <a:solidFill>
                  <a:srgbClr val="0000FF"/>
                </a:solidFill>
                <a:latin typeface="+mn-ea"/>
              </a:rPr>
              <a:t>无理数</a:t>
            </a:r>
            <a:r>
              <a:rPr lang="zh-CN" altLang="en-US" sz="4000" b="1" dirty="0" smtClean="0">
                <a:solidFill>
                  <a:schemeClr val="tx1"/>
                </a:solidFill>
                <a:latin typeface="+mn-ea"/>
              </a:rPr>
              <a:t>。</a:t>
            </a:r>
          </a:p>
        </p:txBody>
      </p:sp>
      <p:pic>
        <p:nvPicPr>
          <p:cNvPr id="7" name="图片 6" descr="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4335" y="3278505"/>
            <a:ext cx="6811010" cy="2496820"/>
          </a:xfrm>
          <a:prstGeom prst="rect">
            <a:avLst/>
          </a:prstGeom>
          <a:ln w="28575" cmpd="sng">
            <a:solidFill>
              <a:schemeClr val="accent1">
                <a:shade val="50000"/>
              </a:schemeClr>
            </a:solidFill>
            <a:prstDash val="sysDot"/>
          </a:ln>
        </p:spPr>
      </p:pic>
      <p:pic>
        <p:nvPicPr>
          <p:cNvPr id="8" name="图片 7" descr="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418705" y="3073400"/>
            <a:ext cx="4192270" cy="2701925"/>
          </a:xfrm>
          <a:prstGeom prst="rect">
            <a:avLst/>
          </a:prstGeom>
          <a:ln w="28575" cmpd="sng">
            <a:solidFill>
              <a:schemeClr val="accent1">
                <a:shade val="50000"/>
              </a:schemeClr>
            </a:solidFill>
            <a:prstDash val="sysDot"/>
          </a:ln>
        </p:spPr>
      </p:pic>
      <p:sp>
        <p:nvSpPr>
          <p:cNvPr id="9" name="Rectangle 105"/>
          <p:cNvSpPr>
            <a:spLocks noChangeArrowheads="1"/>
          </p:cNvSpPr>
          <p:nvPr/>
        </p:nvSpPr>
        <p:spPr bwMode="auto">
          <a:xfrm>
            <a:off x="1451656" y="5946004"/>
            <a:ext cx="1988045" cy="523220"/>
          </a:xfrm>
          <a:prstGeom prst="rect">
            <a:avLst/>
          </a:prstGeom>
          <a:solidFill>
            <a:srgbClr val="FFFF00"/>
          </a:solidFill>
          <a:ln w="9525" algn="ctr">
            <a:noFill/>
            <a:miter lim="800000"/>
          </a:ln>
          <a:effectLst/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none">
            <a:spAutoFit/>
          </a:bodyPr>
          <a:lstStyle/>
          <a:p>
            <a:r>
              <a:rPr lang="zh-CN" altLang="en-US" sz="2800" b="1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按定义分类</a:t>
            </a:r>
          </a:p>
        </p:txBody>
      </p:sp>
      <p:sp>
        <p:nvSpPr>
          <p:cNvPr id="10" name="Rectangle 23"/>
          <p:cNvSpPr>
            <a:spLocks noChangeArrowheads="1"/>
          </p:cNvSpPr>
          <p:nvPr/>
        </p:nvSpPr>
        <p:spPr bwMode="auto">
          <a:xfrm>
            <a:off x="7534777" y="5946095"/>
            <a:ext cx="3430747" cy="523220"/>
          </a:xfrm>
          <a:prstGeom prst="rect">
            <a:avLst/>
          </a:prstGeom>
          <a:solidFill>
            <a:srgbClr val="FFFF00"/>
          </a:solidFill>
          <a:ln w="9525" algn="ctr">
            <a:noFill/>
            <a:miter lim="800000"/>
          </a:ln>
          <a:effectLst/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none">
            <a:spAutoFit/>
          </a:bodyPr>
          <a:lstStyle/>
          <a:p>
            <a:r>
              <a:rPr lang="zh-CN" altLang="en-US" sz="2800" b="1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按大小（正负）分</a:t>
            </a:r>
            <a:r>
              <a:rPr lang="zh-CN" altLang="en-US" sz="2800" b="1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类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93" decel="100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0" dur="193" decel="100000"/>
                                        <p:tgtEl>
                                          <p:spTgt spid="5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1" dur="308" accel="100000" fill="hold">
                                          <p:stCondLst>
                                            <p:cond delay="193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2" dur="193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3" dur="308" accel="100000" fill="hold">
                                          <p:stCondLst>
                                            <p:cond delay="193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4" dur="193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5" dur="308" accel="100000" fill="hold">
                                          <p:stCondLst>
                                            <p:cond delay="193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 bldLvl="0" animBg="1"/>
      <p:bldP spid="3" grpId="0" bldLvl="0" animBg="1"/>
      <p:bldP spid="9" grpId="0" animBg="1"/>
      <p:bldP spid="10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PA_组合 4"/>
          <p:cNvGrpSpPr/>
          <p:nvPr>
            <p:custDataLst>
              <p:tags r:id="rId1"/>
            </p:custDataLst>
          </p:nvPr>
        </p:nvGrpSpPr>
        <p:grpSpPr>
          <a:xfrm>
            <a:off x="0" y="0"/>
            <a:ext cx="12192000" cy="836712"/>
            <a:chOff x="0" y="0"/>
            <a:chExt cx="12192000" cy="548680"/>
          </a:xfrm>
        </p:grpSpPr>
        <p:sp>
          <p:nvSpPr>
            <p:cNvPr id="2" name="矩形 1"/>
            <p:cNvSpPr/>
            <p:nvPr/>
          </p:nvSpPr>
          <p:spPr>
            <a:xfrm>
              <a:off x="254968" y="0"/>
              <a:ext cx="11937032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" name="矩形 3"/>
            <p:cNvSpPr/>
            <p:nvPr/>
          </p:nvSpPr>
          <p:spPr>
            <a:xfrm>
              <a:off x="0" y="0"/>
              <a:ext cx="254968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4" name="矩形 13"/>
          <p:cNvSpPr/>
          <p:nvPr/>
        </p:nvSpPr>
        <p:spPr>
          <a:xfrm>
            <a:off x="4756009" y="-16488"/>
            <a:ext cx="2927350" cy="920750"/>
          </a:xfrm>
          <a:prstGeom prst="rect">
            <a:avLst/>
          </a:prstGeom>
          <a:noFill/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zh-CN" altLang="zh-CN" sz="54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课堂小测</a:t>
            </a:r>
          </a:p>
        </p:txBody>
      </p:sp>
      <p:sp>
        <p:nvSpPr>
          <p:cNvPr id="11" name="PA_矩形 2"/>
          <p:cNvSpPr/>
          <p:nvPr>
            <p:custDataLst>
              <p:tags r:id="rId2"/>
            </p:custDataLst>
          </p:nvPr>
        </p:nvSpPr>
        <p:spPr>
          <a:xfrm>
            <a:off x="0" y="6719750"/>
            <a:ext cx="12192000" cy="138249"/>
          </a:xfrm>
          <a:prstGeom prst="rect">
            <a:avLst/>
          </a:prstGeom>
          <a:solidFill>
            <a:srgbClr val="4DB4A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9938" name="Rectangle 2"/>
          <p:cNvSpPr/>
          <p:nvPr/>
        </p:nvSpPr>
        <p:spPr>
          <a:xfrm>
            <a:off x="573405" y="770890"/>
            <a:ext cx="9484360" cy="5468620"/>
          </a:xfrm>
          <a:prstGeom prst="rect">
            <a:avLst/>
          </a:prstGeom>
          <a:noFill/>
          <a:ln w="9525">
            <a:noFill/>
          </a:ln>
        </p:spPr>
        <p:txBody>
          <a:bodyPr wrap="square" anchor="ctr">
            <a:spAutoFit/>
          </a:bodyPr>
          <a:lstStyle/>
          <a:p>
            <a:pPr eaLnBrk="1" hangingPunct="1">
              <a:lnSpc>
                <a:spcPct val="156000"/>
              </a:lnSpc>
            </a:pPr>
            <a:r>
              <a:rPr lang="zh-CN" altLang="en-US" sz="3200" b="1" dirty="0">
                <a:solidFill>
                  <a:srgbClr val="FF0000"/>
                </a:solidFill>
                <a:latin typeface="+mn-ea"/>
                <a:cs typeface="+mn-ea"/>
              </a:rPr>
              <a:t>判断题</a:t>
            </a:r>
          </a:p>
          <a:p>
            <a:pPr eaLnBrk="1" hangingPunct="1">
              <a:lnSpc>
                <a:spcPct val="156000"/>
              </a:lnSpc>
            </a:pPr>
            <a:r>
              <a:rPr lang="zh-CN" altLang="en-US" sz="3200" b="1" dirty="0">
                <a:solidFill>
                  <a:schemeClr val="tx1"/>
                </a:solidFill>
                <a:latin typeface="+mn-ea"/>
                <a:cs typeface="+mn-ea"/>
              </a:rPr>
              <a:t>①有理数都可以用数轴上的点表示；        （    ）</a:t>
            </a:r>
          </a:p>
          <a:p>
            <a:pPr eaLnBrk="1" hangingPunct="1">
              <a:lnSpc>
                <a:spcPct val="156000"/>
              </a:lnSpc>
            </a:pPr>
            <a:r>
              <a:rPr lang="zh-CN" altLang="en-US" sz="3200" b="1" dirty="0">
                <a:solidFill>
                  <a:schemeClr val="tx1"/>
                </a:solidFill>
                <a:latin typeface="+mn-ea"/>
                <a:cs typeface="+mn-ea"/>
              </a:rPr>
              <a:t>②无理数都可以用数轴上的点表示；        （    ）</a:t>
            </a:r>
          </a:p>
          <a:p>
            <a:pPr eaLnBrk="1" hangingPunct="1">
              <a:lnSpc>
                <a:spcPct val="156000"/>
              </a:lnSpc>
            </a:pPr>
            <a:r>
              <a:rPr lang="zh-CN" altLang="en-US" sz="3200" b="1" dirty="0">
                <a:solidFill>
                  <a:schemeClr val="tx1"/>
                </a:solidFill>
                <a:latin typeface="+mn-ea"/>
                <a:cs typeface="+mn-ea"/>
              </a:rPr>
              <a:t>③任意两个有理数之间都有有理数，</a:t>
            </a:r>
          </a:p>
          <a:p>
            <a:pPr eaLnBrk="1" hangingPunct="1">
              <a:lnSpc>
                <a:spcPct val="156000"/>
              </a:lnSpc>
            </a:pPr>
            <a:r>
              <a:rPr lang="zh-CN" altLang="en-US" sz="3200" b="1" dirty="0">
                <a:solidFill>
                  <a:schemeClr val="tx1"/>
                </a:solidFill>
                <a:latin typeface="+mn-ea"/>
                <a:cs typeface="+mn-ea"/>
              </a:rPr>
              <a:t>因此，有理数可以铺满整个数轴；            （    ）</a:t>
            </a:r>
          </a:p>
          <a:p>
            <a:pPr eaLnBrk="1" hangingPunct="1">
              <a:lnSpc>
                <a:spcPct val="156000"/>
              </a:lnSpc>
            </a:pPr>
            <a:r>
              <a:rPr lang="zh-CN" altLang="en-US" sz="3200" b="1" dirty="0">
                <a:solidFill>
                  <a:schemeClr val="tx1"/>
                </a:solidFill>
                <a:latin typeface="+mn-ea"/>
                <a:cs typeface="+mn-ea"/>
              </a:rPr>
              <a:t>④任意两个无理数之间都有无理数，</a:t>
            </a:r>
          </a:p>
          <a:p>
            <a:pPr eaLnBrk="1" hangingPunct="1">
              <a:lnSpc>
                <a:spcPct val="156000"/>
              </a:lnSpc>
            </a:pPr>
            <a:r>
              <a:rPr lang="zh-CN" altLang="en-US" sz="3200" b="1" dirty="0">
                <a:solidFill>
                  <a:schemeClr val="tx1"/>
                </a:solidFill>
                <a:latin typeface="+mn-ea"/>
                <a:cs typeface="+mn-ea"/>
              </a:rPr>
              <a:t>因此，无理数可以铺满整个数轴；            （    ）</a:t>
            </a:r>
          </a:p>
        </p:txBody>
      </p:sp>
      <p:sp>
        <p:nvSpPr>
          <p:cNvPr id="220163" name="Text Box 3"/>
          <p:cNvSpPr txBox="1"/>
          <p:nvPr/>
        </p:nvSpPr>
        <p:spPr>
          <a:xfrm>
            <a:off x="8579168" y="4007168"/>
            <a:ext cx="736600" cy="7067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altLang="zh-CN" sz="4000" b="0" dirty="0">
                <a:solidFill>
                  <a:srgbClr val="FF0000"/>
                </a:solidFill>
                <a:latin typeface="Arial" panose="020B0604020202020204" pitchFamily="34" charset="0"/>
              </a:rPr>
              <a:t>×</a:t>
            </a:r>
          </a:p>
        </p:txBody>
      </p:sp>
      <p:sp>
        <p:nvSpPr>
          <p:cNvPr id="220164" name="Text Box 4"/>
          <p:cNvSpPr txBox="1"/>
          <p:nvPr/>
        </p:nvSpPr>
        <p:spPr>
          <a:xfrm>
            <a:off x="8579485" y="5564188"/>
            <a:ext cx="736600" cy="7067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altLang="zh-CN" sz="4000" b="0" dirty="0">
                <a:solidFill>
                  <a:srgbClr val="FF0000"/>
                </a:solidFill>
                <a:latin typeface="Arial" panose="020B0604020202020204" pitchFamily="34" charset="0"/>
              </a:rPr>
              <a:t>×</a:t>
            </a:r>
          </a:p>
        </p:txBody>
      </p:sp>
      <p:sp>
        <p:nvSpPr>
          <p:cNvPr id="220166" name="Text Box 6"/>
          <p:cNvSpPr txBox="1"/>
          <p:nvPr/>
        </p:nvSpPr>
        <p:spPr>
          <a:xfrm>
            <a:off x="8507730" y="1790383"/>
            <a:ext cx="736600" cy="7067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altLang="zh-CN" sz="4000" b="0" dirty="0">
                <a:solidFill>
                  <a:srgbClr val="FF0000"/>
                </a:solidFill>
                <a:latin typeface="Arial" panose="020B0604020202020204" pitchFamily="34" charset="0"/>
              </a:rPr>
              <a:t>√</a:t>
            </a:r>
          </a:p>
        </p:txBody>
      </p:sp>
      <p:sp>
        <p:nvSpPr>
          <p:cNvPr id="220167" name="Text Box 7"/>
          <p:cNvSpPr txBox="1"/>
          <p:nvPr/>
        </p:nvSpPr>
        <p:spPr>
          <a:xfrm>
            <a:off x="8507730" y="2577148"/>
            <a:ext cx="736600" cy="7067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altLang="zh-CN" sz="4000" b="0" dirty="0">
                <a:solidFill>
                  <a:srgbClr val="FF0000"/>
                </a:solidFill>
                <a:latin typeface="Arial" panose="020B0604020202020204" pitchFamily="34" charset="0"/>
              </a:rPr>
              <a:t>√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01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01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201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201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201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201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201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201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0163" grpId="0"/>
      <p:bldP spid="220164" grpId="0"/>
      <p:bldP spid="220166" grpId="0"/>
      <p:bldP spid="22016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PA_组合 4"/>
          <p:cNvGrpSpPr/>
          <p:nvPr>
            <p:custDataLst>
              <p:tags r:id="rId1"/>
            </p:custDataLst>
          </p:nvPr>
        </p:nvGrpSpPr>
        <p:grpSpPr>
          <a:xfrm>
            <a:off x="0" y="0"/>
            <a:ext cx="12192000" cy="836712"/>
            <a:chOff x="0" y="0"/>
            <a:chExt cx="12192000" cy="548680"/>
          </a:xfrm>
        </p:grpSpPr>
        <p:sp>
          <p:nvSpPr>
            <p:cNvPr id="2" name="矩形 1"/>
            <p:cNvSpPr/>
            <p:nvPr/>
          </p:nvSpPr>
          <p:spPr>
            <a:xfrm>
              <a:off x="254968" y="0"/>
              <a:ext cx="11937032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" name="矩形 3"/>
            <p:cNvSpPr/>
            <p:nvPr/>
          </p:nvSpPr>
          <p:spPr>
            <a:xfrm>
              <a:off x="0" y="0"/>
              <a:ext cx="254968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4" name="矩形 13"/>
          <p:cNvSpPr/>
          <p:nvPr/>
        </p:nvSpPr>
        <p:spPr>
          <a:xfrm>
            <a:off x="4756009" y="-16488"/>
            <a:ext cx="2927350" cy="920750"/>
          </a:xfrm>
          <a:prstGeom prst="rect">
            <a:avLst/>
          </a:prstGeom>
          <a:noFill/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zh-CN" altLang="zh-CN" sz="54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课堂小测</a:t>
            </a:r>
          </a:p>
        </p:txBody>
      </p:sp>
      <p:sp>
        <p:nvSpPr>
          <p:cNvPr id="11" name="PA_矩形 2"/>
          <p:cNvSpPr/>
          <p:nvPr>
            <p:custDataLst>
              <p:tags r:id="rId2"/>
            </p:custDataLst>
          </p:nvPr>
        </p:nvSpPr>
        <p:spPr>
          <a:xfrm>
            <a:off x="0" y="6719750"/>
            <a:ext cx="12192000" cy="138249"/>
          </a:xfrm>
          <a:prstGeom prst="rect">
            <a:avLst/>
          </a:prstGeom>
          <a:solidFill>
            <a:srgbClr val="4DB4A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9938" name="Rectangle 2"/>
          <p:cNvSpPr/>
          <p:nvPr/>
        </p:nvSpPr>
        <p:spPr>
          <a:xfrm>
            <a:off x="255270" y="759778"/>
            <a:ext cx="11670665" cy="3931920"/>
          </a:xfrm>
          <a:prstGeom prst="rect">
            <a:avLst/>
          </a:prstGeom>
          <a:noFill/>
          <a:ln w="9525">
            <a:noFill/>
          </a:ln>
        </p:spPr>
        <p:txBody>
          <a:bodyPr wrap="square" anchor="ctr">
            <a:spAutoFit/>
          </a:bodyPr>
          <a:lstStyle/>
          <a:p>
            <a:pPr algn="l" eaLnBrk="1" hangingPunct="1">
              <a:lnSpc>
                <a:spcPct val="156000"/>
              </a:lnSpc>
              <a:buClrTx/>
              <a:buSzTx/>
              <a:buNone/>
            </a:pPr>
            <a:r>
              <a:rPr lang="zh-CN" altLang="en-US" sz="3200" b="1" dirty="0">
                <a:solidFill>
                  <a:srgbClr val="FF0000"/>
                </a:solidFill>
                <a:latin typeface="+mn-ea"/>
                <a:cs typeface="+mn-ea"/>
              </a:rPr>
              <a:t>判断题</a:t>
            </a:r>
          </a:p>
          <a:p>
            <a:pPr algn="l" eaLnBrk="1" hangingPunct="1">
              <a:lnSpc>
                <a:spcPct val="156000"/>
              </a:lnSpc>
              <a:buClrTx/>
              <a:buSzTx/>
              <a:buNone/>
            </a:pPr>
            <a:r>
              <a:rPr lang="zh-CN" altLang="en-US" sz="3200" b="1" dirty="0">
                <a:solidFill>
                  <a:schemeClr val="tx1"/>
                </a:solidFill>
                <a:latin typeface="+mn-ea"/>
                <a:cs typeface="+mn-ea"/>
              </a:rPr>
              <a:t>⑤没有最小的有理数；                              （    ）</a:t>
            </a:r>
          </a:p>
          <a:p>
            <a:pPr algn="l" eaLnBrk="1" hangingPunct="1">
              <a:lnSpc>
                <a:spcPct val="156000"/>
              </a:lnSpc>
              <a:buClrTx/>
              <a:buSzTx/>
              <a:buNone/>
            </a:pPr>
            <a:r>
              <a:rPr lang="zh-CN" altLang="en-US" sz="3200" b="1" dirty="0">
                <a:solidFill>
                  <a:schemeClr val="tx1"/>
                </a:solidFill>
                <a:latin typeface="+mn-ea"/>
                <a:cs typeface="+mn-ea"/>
              </a:rPr>
              <a:t>⑥没有最小的无理数；                              （    ）</a:t>
            </a:r>
          </a:p>
          <a:p>
            <a:pPr algn="l" eaLnBrk="1" hangingPunct="1">
              <a:lnSpc>
                <a:spcPct val="156000"/>
              </a:lnSpc>
              <a:buClrTx/>
              <a:buSzTx/>
              <a:buNone/>
            </a:pPr>
            <a:r>
              <a:rPr lang="zh-CN" altLang="en-US" sz="3200" b="1" dirty="0">
                <a:solidFill>
                  <a:schemeClr val="tx1"/>
                </a:solidFill>
                <a:latin typeface="+mn-ea"/>
                <a:cs typeface="+mn-ea"/>
              </a:rPr>
              <a:t>⑦没有绝对值最小的有理数；                    （    ）</a:t>
            </a:r>
          </a:p>
          <a:p>
            <a:pPr algn="l" eaLnBrk="1" hangingPunct="1">
              <a:lnSpc>
                <a:spcPct val="156000"/>
              </a:lnSpc>
              <a:buClrTx/>
              <a:buSzTx/>
              <a:buNone/>
            </a:pPr>
            <a:r>
              <a:rPr lang="zh-CN" altLang="en-US" sz="3200" b="1" dirty="0">
                <a:solidFill>
                  <a:schemeClr val="tx1"/>
                </a:solidFill>
                <a:latin typeface="+mn-ea"/>
                <a:cs typeface="+mn-ea"/>
              </a:rPr>
              <a:t>⑧没有绝对值最小的无理数；                    （    ）</a:t>
            </a:r>
          </a:p>
        </p:txBody>
      </p:sp>
      <p:sp>
        <p:nvSpPr>
          <p:cNvPr id="220165" name="Text Box 5"/>
          <p:cNvSpPr txBox="1"/>
          <p:nvPr/>
        </p:nvSpPr>
        <p:spPr>
          <a:xfrm>
            <a:off x="8435658" y="3205480"/>
            <a:ext cx="736600" cy="7067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altLang="zh-CN" sz="4000" b="0" dirty="0">
                <a:solidFill>
                  <a:srgbClr val="FF0000"/>
                </a:solidFill>
                <a:latin typeface="Arial" panose="020B0604020202020204" pitchFamily="34" charset="0"/>
              </a:rPr>
              <a:t>×</a:t>
            </a:r>
          </a:p>
        </p:txBody>
      </p:sp>
      <p:sp>
        <p:nvSpPr>
          <p:cNvPr id="220168" name="Text Box 8"/>
          <p:cNvSpPr txBox="1"/>
          <p:nvPr/>
        </p:nvSpPr>
        <p:spPr>
          <a:xfrm>
            <a:off x="8435340" y="2561908"/>
            <a:ext cx="736600" cy="7067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altLang="zh-CN" sz="4000" b="0" dirty="0">
                <a:solidFill>
                  <a:srgbClr val="FF0000"/>
                </a:solidFill>
                <a:latin typeface="Arial" panose="020B0604020202020204" pitchFamily="34" charset="0"/>
              </a:rPr>
              <a:t>√</a:t>
            </a:r>
          </a:p>
        </p:txBody>
      </p:sp>
      <p:sp>
        <p:nvSpPr>
          <p:cNvPr id="220169" name="Text Box 9"/>
          <p:cNvSpPr txBox="1"/>
          <p:nvPr/>
        </p:nvSpPr>
        <p:spPr>
          <a:xfrm>
            <a:off x="8364220" y="1775143"/>
            <a:ext cx="736600" cy="7067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altLang="zh-CN" sz="4000" b="0" dirty="0">
                <a:solidFill>
                  <a:srgbClr val="FF0000"/>
                </a:solidFill>
                <a:latin typeface="Arial" panose="020B0604020202020204" pitchFamily="34" charset="0"/>
              </a:rPr>
              <a:t>√</a:t>
            </a:r>
          </a:p>
        </p:txBody>
      </p:sp>
      <p:sp>
        <p:nvSpPr>
          <p:cNvPr id="220170" name="Text Box 10"/>
          <p:cNvSpPr txBox="1"/>
          <p:nvPr/>
        </p:nvSpPr>
        <p:spPr>
          <a:xfrm>
            <a:off x="8507413" y="4063683"/>
            <a:ext cx="736600" cy="7067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altLang="zh-CN" sz="4000" b="0" dirty="0">
                <a:solidFill>
                  <a:srgbClr val="FF0000"/>
                </a:solidFill>
                <a:latin typeface="Arial" panose="020B0604020202020204" pitchFamily="34" charset="0"/>
              </a:rPr>
              <a:t>√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01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01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201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201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201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201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20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20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0165" grpId="0"/>
      <p:bldP spid="220168" grpId="0"/>
      <p:bldP spid="220169" grpId="0"/>
      <p:bldP spid="22017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PA_组合 4"/>
          <p:cNvGrpSpPr/>
          <p:nvPr>
            <p:custDataLst>
              <p:tags r:id="rId2"/>
            </p:custDataLst>
          </p:nvPr>
        </p:nvGrpSpPr>
        <p:grpSpPr>
          <a:xfrm>
            <a:off x="0" y="0"/>
            <a:ext cx="12192000" cy="836712"/>
            <a:chOff x="0" y="0"/>
            <a:chExt cx="12192000" cy="548680"/>
          </a:xfrm>
        </p:grpSpPr>
        <p:sp>
          <p:nvSpPr>
            <p:cNvPr id="2" name="矩形 1"/>
            <p:cNvSpPr/>
            <p:nvPr/>
          </p:nvSpPr>
          <p:spPr>
            <a:xfrm>
              <a:off x="254968" y="0"/>
              <a:ext cx="11937032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" name="矩形 3"/>
            <p:cNvSpPr/>
            <p:nvPr/>
          </p:nvSpPr>
          <p:spPr>
            <a:xfrm>
              <a:off x="0" y="0"/>
              <a:ext cx="254968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4" name="矩形 13"/>
          <p:cNvSpPr/>
          <p:nvPr/>
        </p:nvSpPr>
        <p:spPr>
          <a:xfrm>
            <a:off x="4756009" y="-16488"/>
            <a:ext cx="2927350" cy="920750"/>
          </a:xfrm>
          <a:prstGeom prst="rect">
            <a:avLst/>
          </a:prstGeom>
          <a:noFill/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zh-CN" altLang="zh-CN" sz="54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课堂小测</a:t>
            </a:r>
          </a:p>
        </p:txBody>
      </p:sp>
      <p:sp>
        <p:nvSpPr>
          <p:cNvPr id="11" name="PA_矩形 2"/>
          <p:cNvSpPr/>
          <p:nvPr>
            <p:custDataLst>
              <p:tags r:id="rId3"/>
            </p:custDataLst>
          </p:nvPr>
        </p:nvSpPr>
        <p:spPr>
          <a:xfrm>
            <a:off x="0" y="6719750"/>
            <a:ext cx="12192000" cy="138249"/>
          </a:xfrm>
          <a:prstGeom prst="rect">
            <a:avLst/>
          </a:prstGeom>
          <a:solidFill>
            <a:srgbClr val="4DB4A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3010" name="Text Box 3"/>
          <p:cNvSpPr txBox="1"/>
          <p:nvPr/>
        </p:nvSpPr>
        <p:spPr>
          <a:xfrm>
            <a:off x="254635" y="904240"/>
            <a:ext cx="5903913" cy="5835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zh-CN" altLang="en-US" sz="3200" b="1" dirty="0">
                <a:solidFill>
                  <a:srgbClr val="FF0000"/>
                </a:solidFill>
                <a:latin typeface="Arial" panose="020B0604020202020204" pitchFamily="34" charset="0"/>
              </a:rPr>
              <a:t>把下列各数填入相应的集合内：</a:t>
            </a:r>
          </a:p>
        </p:txBody>
      </p:sp>
      <p:graphicFrame>
        <p:nvGraphicFramePr>
          <p:cNvPr id="43011" name="Object 4"/>
          <p:cNvGraphicFramePr/>
          <p:nvPr/>
        </p:nvGraphicFramePr>
        <p:xfrm>
          <a:off x="1435100" y="1339215"/>
          <a:ext cx="1247775" cy="965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55" r:id="rId6" imgW="393065" imgH="304800" progId="Equation.3">
                  <p:embed/>
                </p:oleObj>
              </mc:Choice>
              <mc:Fallback>
                <p:oleObj r:id="rId6" imgW="393065" imgH="304800" progId="Equation.3">
                  <p:embed/>
                  <p:pic>
                    <p:nvPicPr>
                      <p:cNvPr id="0" name="图片 3110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435100" y="1339215"/>
                        <a:ext cx="1247775" cy="96520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3012" name="Object 5"/>
          <p:cNvGraphicFramePr/>
          <p:nvPr/>
        </p:nvGraphicFramePr>
        <p:xfrm>
          <a:off x="2838450" y="1463675"/>
          <a:ext cx="736600" cy="698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56" r:id="rId8" imgW="241300" imgH="228600" progId="Equation.3">
                  <p:embed/>
                </p:oleObj>
              </mc:Choice>
              <mc:Fallback>
                <p:oleObj r:id="rId8" imgW="241300" imgH="228600" progId="Equation.3">
                  <p:embed/>
                  <p:pic>
                    <p:nvPicPr>
                      <p:cNvPr id="0" name="图片 3106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2838450" y="1463675"/>
                        <a:ext cx="736600" cy="69850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3013" name="Object 6"/>
          <p:cNvGraphicFramePr/>
          <p:nvPr/>
        </p:nvGraphicFramePr>
        <p:xfrm>
          <a:off x="3919538" y="1423353"/>
          <a:ext cx="792162" cy="723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57" r:id="rId10" imgW="317500" imgH="228600" progId="Equation.3">
                  <p:embed/>
                </p:oleObj>
              </mc:Choice>
              <mc:Fallback>
                <p:oleObj r:id="rId10" imgW="317500" imgH="228600" progId="Equation.3">
                  <p:embed/>
                  <p:pic>
                    <p:nvPicPr>
                      <p:cNvPr id="0" name="图片 3109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3919538" y="1423353"/>
                        <a:ext cx="792162" cy="72390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3014" name="Object 7"/>
          <p:cNvGraphicFramePr/>
          <p:nvPr/>
        </p:nvGraphicFramePr>
        <p:xfrm>
          <a:off x="4999038" y="1626553"/>
          <a:ext cx="430212" cy="4302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58" r:id="rId12" imgW="139700" imgH="139700" progId="Equation.3">
                  <p:embed/>
                </p:oleObj>
              </mc:Choice>
              <mc:Fallback>
                <p:oleObj r:id="rId12" imgW="139700" imgH="139700" progId="Equation.3">
                  <p:embed/>
                  <p:pic>
                    <p:nvPicPr>
                      <p:cNvPr id="0" name="图片 3112"/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4999038" y="1626553"/>
                        <a:ext cx="430212" cy="430212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3015" name="Object 8"/>
          <p:cNvGraphicFramePr/>
          <p:nvPr/>
        </p:nvGraphicFramePr>
        <p:xfrm>
          <a:off x="5719763" y="1266190"/>
          <a:ext cx="717550" cy="790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59" r:id="rId14" imgW="254000" imgH="279400" progId="Equation.3">
                  <p:embed/>
                </p:oleObj>
              </mc:Choice>
              <mc:Fallback>
                <p:oleObj r:id="rId14" imgW="254000" imgH="279400" progId="Equation.3">
                  <p:embed/>
                  <p:pic>
                    <p:nvPicPr>
                      <p:cNvPr id="0" name="图片 3113"/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5719763" y="1266190"/>
                        <a:ext cx="717550" cy="790575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3016" name="Object 9"/>
          <p:cNvGraphicFramePr/>
          <p:nvPr/>
        </p:nvGraphicFramePr>
        <p:xfrm>
          <a:off x="6721475" y="1074103"/>
          <a:ext cx="790575" cy="1073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60" r:id="rId16" imgW="266065" imgH="405765" progId="Equation.3">
                  <p:embed/>
                </p:oleObj>
              </mc:Choice>
              <mc:Fallback>
                <p:oleObj r:id="rId16" imgW="266065" imgH="405765" progId="Equation.3">
                  <p:embed/>
                  <p:pic>
                    <p:nvPicPr>
                      <p:cNvPr id="0" name="图片 3114"/>
                      <p:cNvPicPr/>
                      <p:nvPr/>
                    </p:nvPicPr>
                    <p:blipFill>
                      <a:blip r:embed="rId17"/>
                      <a:stretch>
                        <a:fillRect/>
                      </a:stretch>
                    </p:blipFill>
                    <p:spPr>
                      <a:xfrm>
                        <a:off x="6721475" y="1074103"/>
                        <a:ext cx="790575" cy="107315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3017" name="Object 10"/>
          <p:cNvGraphicFramePr/>
          <p:nvPr/>
        </p:nvGraphicFramePr>
        <p:xfrm>
          <a:off x="7878763" y="1482090"/>
          <a:ext cx="411162" cy="5762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61" r:id="rId18" imgW="127000" imgH="177165" progId="Equation.3">
                  <p:embed/>
                </p:oleObj>
              </mc:Choice>
              <mc:Fallback>
                <p:oleObj r:id="rId18" imgW="127000" imgH="177165" progId="Equation.3">
                  <p:embed/>
                  <p:pic>
                    <p:nvPicPr>
                      <p:cNvPr id="0" name="图片 3115"/>
                      <p:cNvPicPr/>
                      <p:nvPr/>
                    </p:nvPicPr>
                    <p:blipFill>
                      <a:blip r:embed="rId19"/>
                      <a:stretch>
                        <a:fillRect/>
                      </a:stretch>
                    </p:blipFill>
                    <p:spPr>
                      <a:xfrm>
                        <a:off x="7878763" y="1482090"/>
                        <a:ext cx="411162" cy="576263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3018" name="Object 11"/>
          <p:cNvGraphicFramePr/>
          <p:nvPr/>
        </p:nvGraphicFramePr>
        <p:xfrm>
          <a:off x="8670925" y="1410653"/>
          <a:ext cx="792163" cy="762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62" r:id="rId20" imgW="355600" imgH="228600" progId="Equation.3">
                  <p:embed/>
                </p:oleObj>
              </mc:Choice>
              <mc:Fallback>
                <p:oleObj r:id="rId20" imgW="355600" imgH="228600" progId="Equation.3">
                  <p:embed/>
                  <p:pic>
                    <p:nvPicPr>
                      <p:cNvPr id="0" name="图片 3116"/>
                      <p:cNvPicPr/>
                      <p:nvPr/>
                    </p:nvPicPr>
                    <p:blipFill>
                      <a:blip r:embed="rId21"/>
                      <a:stretch>
                        <a:fillRect/>
                      </a:stretch>
                    </p:blipFill>
                    <p:spPr>
                      <a:xfrm>
                        <a:off x="8670925" y="1410653"/>
                        <a:ext cx="792163" cy="76200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3019" name="Object 12"/>
          <p:cNvGraphicFramePr/>
          <p:nvPr/>
        </p:nvGraphicFramePr>
        <p:xfrm>
          <a:off x="9894888" y="1482090"/>
          <a:ext cx="423862" cy="593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63" r:id="rId22" imgW="127000" imgH="177165" progId="Equation.3">
                  <p:embed/>
                </p:oleObj>
              </mc:Choice>
              <mc:Fallback>
                <p:oleObj r:id="rId22" imgW="127000" imgH="177165" progId="Equation.3">
                  <p:embed/>
                  <p:pic>
                    <p:nvPicPr>
                      <p:cNvPr id="0" name="图片 3117"/>
                      <p:cNvPicPr/>
                      <p:nvPr/>
                    </p:nvPicPr>
                    <p:blipFill>
                      <a:blip r:embed="rId23"/>
                      <a:stretch>
                        <a:fillRect/>
                      </a:stretch>
                    </p:blipFill>
                    <p:spPr>
                      <a:xfrm>
                        <a:off x="9894888" y="1482090"/>
                        <a:ext cx="423862" cy="593725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43020" name="Text Box 14"/>
          <p:cNvSpPr txBox="1"/>
          <p:nvPr/>
        </p:nvSpPr>
        <p:spPr>
          <a:xfrm>
            <a:off x="1111250" y="2202815"/>
            <a:ext cx="4103688" cy="5794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zh-CN" altLang="en-US" sz="3200" dirty="0">
                <a:solidFill>
                  <a:schemeClr val="tx1"/>
                </a:solidFill>
                <a:latin typeface="Arial" panose="020B0604020202020204" pitchFamily="34" charset="0"/>
              </a:rPr>
              <a:t>（</a:t>
            </a:r>
            <a:r>
              <a:rPr lang="en-US" altLang="zh-CN" sz="3200" dirty="0">
                <a:solidFill>
                  <a:schemeClr val="tx1"/>
                </a:solidFill>
                <a:latin typeface="Arial" panose="020B0604020202020204" pitchFamily="34" charset="0"/>
              </a:rPr>
              <a:t>1</a:t>
            </a:r>
            <a:r>
              <a:rPr lang="zh-CN" altLang="en-US" sz="3200" dirty="0">
                <a:solidFill>
                  <a:schemeClr val="tx1"/>
                </a:solidFill>
                <a:latin typeface="Arial" panose="020B0604020202020204" pitchFamily="34" charset="0"/>
              </a:rPr>
              <a:t>）有理数集合：</a:t>
            </a:r>
            <a:r>
              <a:rPr lang="en-US" altLang="zh-CN" sz="3200" dirty="0">
                <a:solidFill>
                  <a:schemeClr val="tx1"/>
                </a:solidFill>
                <a:latin typeface="Arial" panose="020B0604020202020204" pitchFamily="34" charset="0"/>
              </a:rPr>
              <a:t>{</a:t>
            </a:r>
          </a:p>
        </p:txBody>
      </p:sp>
      <p:sp>
        <p:nvSpPr>
          <p:cNvPr id="43021" name="Text Box 15"/>
          <p:cNvSpPr txBox="1"/>
          <p:nvPr/>
        </p:nvSpPr>
        <p:spPr>
          <a:xfrm>
            <a:off x="1110933" y="2923540"/>
            <a:ext cx="3960812" cy="5794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zh-CN" altLang="en-US" sz="3200" dirty="0">
                <a:solidFill>
                  <a:schemeClr val="tx1"/>
                </a:solidFill>
                <a:latin typeface="Arial" panose="020B0604020202020204" pitchFamily="34" charset="0"/>
              </a:rPr>
              <a:t>（</a:t>
            </a:r>
            <a:r>
              <a:rPr lang="en-US" altLang="zh-CN" sz="3200" dirty="0">
                <a:solidFill>
                  <a:schemeClr val="tx1"/>
                </a:solidFill>
                <a:latin typeface="Arial" panose="020B0604020202020204" pitchFamily="34" charset="0"/>
              </a:rPr>
              <a:t>2</a:t>
            </a:r>
            <a:r>
              <a:rPr lang="zh-CN" altLang="en-US" sz="3200" dirty="0">
                <a:solidFill>
                  <a:schemeClr val="tx1"/>
                </a:solidFill>
                <a:latin typeface="Arial" panose="020B0604020202020204" pitchFamily="34" charset="0"/>
              </a:rPr>
              <a:t>）无理数集合：</a:t>
            </a:r>
            <a:r>
              <a:rPr lang="en-US" altLang="zh-CN" sz="3200" dirty="0">
                <a:solidFill>
                  <a:schemeClr val="tx1"/>
                </a:solidFill>
                <a:latin typeface="Arial" panose="020B0604020202020204" pitchFamily="34" charset="0"/>
              </a:rPr>
              <a:t>{</a:t>
            </a:r>
          </a:p>
        </p:txBody>
      </p:sp>
      <p:sp>
        <p:nvSpPr>
          <p:cNvPr id="43022" name="Text Box 16"/>
          <p:cNvSpPr txBox="1"/>
          <p:nvPr/>
        </p:nvSpPr>
        <p:spPr>
          <a:xfrm>
            <a:off x="1111250" y="3715385"/>
            <a:ext cx="3671888" cy="5794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zh-CN" altLang="en-US" sz="3200" dirty="0">
                <a:solidFill>
                  <a:schemeClr val="tx1"/>
                </a:solidFill>
                <a:latin typeface="Arial" panose="020B0604020202020204" pitchFamily="34" charset="0"/>
              </a:rPr>
              <a:t>（</a:t>
            </a:r>
            <a:r>
              <a:rPr lang="en-US" altLang="zh-CN" sz="3200" dirty="0">
                <a:solidFill>
                  <a:schemeClr val="tx1"/>
                </a:solidFill>
                <a:latin typeface="Arial" panose="020B0604020202020204" pitchFamily="34" charset="0"/>
              </a:rPr>
              <a:t>3</a:t>
            </a:r>
            <a:r>
              <a:rPr lang="zh-CN" altLang="en-US" sz="3200" dirty="0">
                <a:solidFill>
                  <a:schemeClr val="tx1"/>
                </a:solidFill>
                <a:latin typeface="Arial" panose="020B0604020202020204" pitchFamily="34" charset="0"/>
              </a:rPr>
              <a:t>）整数集合：</a:t>
            </a:r>
            <a:r>
              <a:rPr lang="en-US" altLang="zh-CN" sz="3200" dirty="0">
                <a:solidFill>
                  <a:schemeClr val="tx1"/>
                </a:solidFill>
                <a:latin typeface="Arial" panose="020B0604020202020204" pitchFamily="34" charset="0"/>
              </a:rPr>
              <a:t>{</a:t>
            </a:r>
          </a:p>
        </p:txBody>
      </p:sp>
      <p:graphicFrame>
        <p:nvGraphicFramePr>
          <p:cNvPr id="43023" name="Object 17"/>
          <p:cNvGraphicFramePr/>
          <p:nvPr/>
        </p:nvGraphicFramePr>
        <p:xfrm>
          <a:off x="9436418" y="6359525"/>
          <a:ext cx="449262" cy="1920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64" r:id="rId24" imgW="177165" imgH="76200" progId="Equation.3">
                  <p:embed/>
                </p:oleObj>
              </mc:Choice>
              <mc:Fallback>
                <p:oleObj r:id="rId24" imgW="177165" imgH="76200" progId="Equation.3">
                  <p:embed/>
                  <p:pic>
                    <p:nvPicPr>
                      <p:cNvPr id="0" name="图片 3118"/>
                      <p:cNvPicPr/>
                      <p:nvPr/>
                    </p:nvPicPr>
                    <p:blipFill>
                      <a:blip r:embed="rId25"/>
                      <a:stretch>
                        <a:fillRect/>
                      </a:stretch>
                    </p:blipFill>
                    <p:spPr>
                      <a:xfrm>
                        <a:off x="9436418" y="6359525"/>
                        <a:ext cx="449262" cy="192088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43024" name="Text Box 18"/>
          <p:cNvSpPr txBox="1"/>
          <p:nvPr/>
        </p:nvSpPr>
        <p:spPr>
          <a:xfrm>
            <a:off x="1111250" y="4436110"/>
            <a:ext cx="3600450" cy="5794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zh-CN" altLang="en-US" sz="3200" dirty="0">
                <a:solidFill>
                  <a:schemeClr val="tx1"/>
                </a:solidFill>
                <a:latin typeface="Arial" panose="020B0604020202020204" pitchFamily="34" charset="0"/>
              </a:rPr>
              <a:t>（</a:t>
            </a:r>
            <a:r>
              <a:rPr lang="en-US" altLang="zh-CN" sz="3200" dirty="0">
                <a:solidFill>
                  <a:schemeClr val="tx1"/>
                </a:solidFill>
                <a:latin typeface="Arial" panose="020B0604020202020204" pitchFamily="34" charset="0"/>
              </a:rPr>
              <a:t>4</a:t>
            </a:r>
            <a:r>
              <a:rPr lang="zh-CN" altLang="en-US" sz="3200" dirty="0">
                <a:solidFill>
                  <a:schemeClr val="tx1"/>
                </a:solidFill>
                <a:latin typeface="Arial" panose="020B0604020202020204" pitchFamily="34" charset="0"/>
              </a:rPr>
              <a:t>）负数集合：</a:t>
            </a:r>
            <a:r>
              <a:rPr lang="en-US" altLang="zh-CN" sz="3200" dirty="0">
                <a:solidFill>
                  <a:schemeClr val="tx1"/>
                </a:solidFill>
                <a:latin typeface="Arial" panose="020B0604020202020204" pitchFamily="34" charset="0"/>
              </a:rPr>
              <a:t>{</a:t>
            </a:r>
          </a:p>
        </p:txBody>
      </p:sp>
      <p:sp>
        <p:nvSpPr>
          <p:cNvPr id="43025" name="Text Box 19"/>
          <p:cNvSpPr txBox="1"/>
          <p:nvPr/>
        </p:nvSpPr>
        <p:spPr>
          <a:xfrm>
            <a:off x="1149033" y="5216843"/>
            <a:ext cx="3600450" cy="5794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zh-CN" altLang="en-US" sz="3200" dirty="0">
                <a:solidFill>
                  <a:schemeClr val="tx1"/>
                </a:solidFill>
                <a:latin typeface="Arial" panose="020B0604020202020204" pitchFamily="34" charset="0"/>
              </a:rPr>
              <a:t>（</a:t>
            </a:r>
            <a:r>
              <a:rPr lang="en-US" altLang="zh-CN" sz="3200" dirty="0">
                <a:solidFill>
                  <a:schemeClr val="tx1"/>
                </a:solidFill>
                <a:latin typeface="Arial" panose="020B0604020202020204" pitchFamily="34" charset="0"/>
              </a:rPr>
              <a:t>5</a:t>
            </a:r>
            <a:r>
              <a:rPr lang="zh-CN" altLang="en-US" sz="3200" dirty="0">
                <a:solidFill>
                  <a:schemeClr val="tx1"/>
                </a:solidFill>
                <a:latin typeface="Arial" panose="020B0604020202020204" pitchFamily="34" charset="0"/>
              </a:rPr>
              <a:t>）分数集合：</a:t>
            </a:r>
            <a:r>
              <a:rPr lang="en-US" altLang="zh-CN" sz="3200" dirty="0">
                <a:solidFill>
                  <a:schemeClr val="tx1"/>
                </a:solidFill>
                <a:latin typeface="Arial" panose="020B0604020202020204" pitchFamily="34" charset="0"/>
              </a:rPr>
              <a:t>{</a:t>
            </a:r>
          </a:p>
        </p:txBody>
      </p:sp>
      <p:sp>
        <p:nvSpPr>
          <p:cNvPr id="43026" name="Text Box 20"/>
          <p:cNvSpPr txBox="1"/>
          <p:nvPr/>
        </p:nvSpPr>
        <p:spPr>
          <a:xfrm>
            <a:off x="1149668" y="6002338"/>
            <a:ext cx="3816350" cy="5794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zh-CN" altLang="en-US" sz="3200" dirty="0">
                <a:solidFill>
                  <a:schemeClr val="tx1"/>
                </a:solidFill>
                <a:latin typeface="Arial" panose="020B0604020202020204" pitchFamily="34" charset="0"/>
              </a:rPr>
              <a:t>（</a:t>
            </a:r>
            <a:r>
              <a:rPr lang="en-US" altLang="zh-CN" sz="3200" dirty="0">
                <a:solidFill>
                  <a:schemeClr val="tx1"/>
                </a:solidFill>
                <a:latin typeface="Arial" panose="020B0604020202020204" pitchFamily="34" charset="0"/>
              </a:rPr>
              <a:t>6</a:t>
            </a:r>
            <a:r>
              <a:rPr lang="zh-CN" altLang="en-US" sz="3200" dirty="0">
                <a:solidFill>
                  <a:schemeClr val="tx1"/>
                </a:solidFill>
                <a:latin typeface="Arial" panose="020B0604020202020204" pitchFamily="34" charset="0"/>
              </a:rPr>
              <a:t>）实数集合：</a:t>
            </a:r>
            <a:r>
              <a:rPr lang="en-US" altLang="zh-CN" sz="3200" dirty="0">
                <a:solidFill>
                  <a:schemeClr val="tx1"/>
                </a:solidFill>
                <a:latin typeface="Arial" panose="020B0604020202020204" pitchFamily="34" charset="0"/>
              </a:rPr>
              <a:t>{</a:t>
            </a:r>
          </a:p>
        </p:txBody>
      </p:sp>
      <p:grpSp>
        <p:nvGrpSpPr>
          <p:cNvPr id="3" name="Group 21"/>
          <p:cNvGrpSpPr/>
          <p:nvPr/>
        </p:nvGrpSpPr>
        <p:grpSpPr>
          <a:xfrm>
            <a:off x="5103495" y="2994978"/>
            <a:ext cx="3495675" cy="720725"/>
            <a:chOff x="1953" y="1480"/>
            <a:chExt cx="1636" cy="363"/>
          </a:xfrm>
        </p:grpSpPr>
        <p:graphicFrame>
          <p:nvGraphicFramePr>
            <p:cNvPr id="43069" name="Object 22"/>
            <p:cNvGraphicFramePr/>
            <p:nvPr/>
          </p:nvGraphicFramePr>
          <p:xfrm>
            <a:off x="1953" y="1480"/>
            <a:ext cx="404" cy="36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365" r:id="rId26" imgW="342900" imgH="304800" progId="Equation.3">
                    <p:embed/>
                  </p:oleObj>
                </mc:Choice>
                <mc:Fallback>
                  <p:oleObj r:id="rId26" imgW="342900" imgH="304800" progId="Equation.3">
                    <p:embed/>
                    <p:pic>
                      <p:nvPicPr>
                        <p:cNvPr id="0" name="图片 3119"/>
                        <p:cNvPicPr/>
                        <p:nvPr/>
                      </p:nvPicPr>
                      <p:blipFill>
                        <a:blip r:embed="rId27">
                          <a:clrChange>
                            <a:clrFrom>
                              <a:srgbClr val="000000"/>
                            </a:clrFrom>
                            <a:clrTo>
                              <a:srgbClr val="FF0066"/>
                            </a:clrTo>
                          </a:clrChange>
                        </a:blip>
                        <a:stretch>
                          <a:fillRect/>
                        </a:stretch>
                      </p:blipFill>
                      <p:spPr>
                        <a:xfrm>
                          <a:off x="1953" y="1480"/>
                          <a:ext cx="404" cy="363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  <a:miter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43070" name="Object 23"/>
            <p:cNvGraphicFramePr/>
            <p:nvPr/>
          </p:nvGraphicFramePr>
          <p:xfrm>
            <a:off x="2629" y="1525"/>
            <a:ext cx="320" cy="271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366" r:id="rId28" imgW="215900" imgH="190500" progId="Equation.3">
                    <p:embed/>
                  </p:oleObj>
                </mc:Choice>
                <mc:Fallback>
                  <p:oleObj r:id="rId28" imgW="215900" imgH="190500" progId="Equation.3">
                    <p:embed/>
                    <p:pic>
                      <p:nvPicPr>
                        <p:cNvPr id="0" name="图片 3120"/>
                        <p:cNvPicPr/>
                        <p:nvPr/>
                      </p:nvPicPr>
                      <p:blipFill>
                        <a:blip r:embed="rId29">
                          <a:clrChange>
                            <a:clrFrom>
                              <a:srgbClr val="000000"/>
                            </a:clrFrom>
                            <a:clrTo>
                              <a:srgbClr val="FF0066"/>
                            </a:clrTo>
                          </a:clrChange>
                        </a:blip>
                        <a:stretch>
                          <a:fillRect/>
                        </a:stretch>
                      </p:blipFill>
                      <p:spPr>
                        <a:xfrm>
                          <a:off x="2629" y="1525"/>
                          <a:ext cx="320" cy="271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  <a:miter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43071" name="Object 24"/>
            <p:cNvGraphicFramePr/>
            <p:nvPr/>
          </p:nvGraphicFramePr>
          <p:xfrm>
            <a:off x="3283" y="1480"/>
            <a:ext cx="306" cy="34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367" r:id="rId30" imgW="469900" imgH="304800" progId="Equation.3">
                    <p:embed/>
                  </p:oleObj>
                </mc:Choice>
                <mc:Fallback>
                  <p:oleObj r:id="rId30" imgW="469900" imgH="304800" progId="Equation.3">
                    <p:embed/>
                    <p:pic>
                      <p:nvPicPr>
                        <p:cNvPr id="0" name="图片 3126"/>
                        <p:cNvPicPr/>
                        <p:nvPr/>
                      </p:nvPicPr>
                      <p:blipFill>
                        <a:blip r:embed="rId31">
                          <a:clrChange>
                            <a:clrFrom>
                              <a:srgbClr val="000000"/>
                            </a:clrFrom>
                            <a:clrTo>
                              <a:srgbClr val="FF0066"/>
                            </a:clrTo>
                          </a:clrChange>
                        </a:blip>
                        <a:stretch>
                          <a:fillRect/>
                        </a:stretch>
                      </p:blipFill>
                      <p:spPr>
                        <a:xfrm>
                          <a:off x="3283" y="1480"/>
                          <a:ext cx="306" cy="344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  <a:miter/>
                        </a:ln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6" name="Group 25"/>
          <p:cNvGrpSpPr/>
          <p:nvPr/>
        </p:nvGrpSpPr>
        <p:grpSpPr>
          <a:xfrm>
            <a:off x="4551363" y="4166235"/>
            <a:ext cx="2984500" cy="1117600"/>
            <a:chOff x="1978" y="2342"/>
            <a:chExt cx="1022" cy="487"/>
          </a:xfrm>
        </p:grpSpPr>
        <p:graphicFrame>
          <p:nvGraphicFramePr>
            <p:cNvPr id="43067" name="Object 26"/>
            <p:cNvGraphicFramePr/>
            <p:nvPr/>
          </p:nvGraphicFramePr>
          <p:xfrm>
            <a:off x="1978" y="2342"/>
            <a:ext cx="489" cy="48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368" r:id="rId32" imgW="406400" imgH="520700" progId="Equation.3">
                    <p:embed/>
                  </p:oleObj>
                </mc:Choice>
                <mc:Fallback>
                  <p:oleObj r:id="rId32" imgW="406400" imgH="520700" progId="Equation.3">
                    <p:embed/>
                    <p:pic>
                      <p:nvPicPr>
                        <p:cNvPr id="0" name="图片 3125"/>
                        <p:cNvPicPr/>
                        <p:nvPr/>
                      </p:nvPicPr>
                      <p:blipFill>
                        <a:blip r:embed="rId33">
                          <a:clrChange>
                            <a:clrFrom>
                              <a:srgbClr val="000000"/>
                            </a:clrFrom>
                            <a:clrTo>
                              <a:srgbClr val="FF0066"/>
                            </a:clrTo>
                          </a:clrChange>
                        </a:blip>
                        <a:stretch>
                          <a:fillRect/>
                        </a:stretch>
                      </p:blipFill>
                      <p:spPr>
                        <a:xfrm>
                          <a:off x="1978" y="2342"/>
                          <a:ext cx="489" cy="487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  <a:miter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43068" name="Object 27"/>
            <p:cNvGraphicFramePr/>
            <p:nvPr/>
          </p:nvGraphicFramePr>
          <p:xfrm>
            <a:off x="2694" y="2478"/>
            <a:ext cx="306" cy="34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369" r:id="rId34" imgW="469900" imgH="304800" progId="Equation.3">
                    <p:embed/>
                  </p:oleObj>
                </mc:Choice>
                <mc:Fallback>
                  <p:oleObj r:id="rId34" imgW="469900" imgH="304800" progId="Equation.3">
                    <p:embed/>
                    <p:pic>
                      <p:nvPicPr>
                        <p:cNvPr id="0" name="图片 3121"/>
                        <p:cNvPicPr/>
                        <p:nvPr/>
                      </p:nvPicPr>
                      <p:blipFill>
                        <a:blip r:embed="rId35">
                          <a:clrChange>
                            <a:clrFrom>
                              <a:srgbClr val="000000"/>
                            </a:clrFrom>
                            <a:clrTo>
                              <a:srgbClr val="FF0066"/>
                            </a:clrTo>
                          </a:clrChange>
                        </a:blip>
                        <a:stretch>
                          <a:fillRect/>
                        </a:stretch>
                      </p:blipFill>
                      <p:spPr>
                        <a:xfrm>
                          <a:off x="2694" y="2478"/>
                          <a:ext cx="306" cy="344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  <a:miter/>
                        </a:ln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7" name="Group 28"/>
          <p:cNvGrpSpPr/>
          <p:nvPr/>
        </p:nvGrpSpPr>
        <p:grpSpPr>
          <a:xfrm>
            <a:off x="4962525" y="3570923"/>
            <a:ext cx="3290888" cy="757237"/>
            <a:chOff x="1858" y="1933"/>
            <a:chExt cx="1447" cy="386"/>
          </a:xfrm>
        </p:grpSpPr>
        <p:graphicFrame>
          <p:nvGraphicFramePr>
            <p:cNvPr id="43064" name="Object 29"/>
            <p:cNvGraphicFramePr/>
            <p:nvPr/>
          </p:nvGraphicFramePr>
          <p:xfrm>
            <a:off x="1858" y="1933"/>
            <a:ext cx="532" cy="38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370" r:id="rId36" imgW="558800" imgH="406400" progId="Equation.3">
                    <p:embed/>
                  </p:oleObj>
                </mc:Choice>
                <mc:Fallback>
                  <p:oleObj r:id="rId36" imgW="558800" imgH="406400" progId="Equation.3">
                    <p:embed/>
                    <p:pic>
                      <p:nvPicPr>
                        <p:cNvPr id="0" name="图片 3129"/>
                        <p:cNvPicPr/>
                        <p:nvPr/>
                      </p:nvPicPr>
                      <p:blipFill>
                        <a:blip r:embed="rId37">
                          <a:clrChange>
                            <a:clrFrom>
                              <a:srgbClr val="000000"/>
                            </a:clrFrom>
                            <a:clrTo>
                              <a:srgbClr val="FF0066"/>
                            </a:clrTo>
                          </a:clrChange>
                        </a:blip>
                        <a:stretch>
                          <a:fillRect/>
                        </a:stretch>
                      </p:blipFill>
                      <p:spPr>
                        <a:xfrm>
                          <a:off x="1858" y="1933"/>
                          <a:ext cx="532" cy="386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  <a:miter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43065" name="Object 30"/>
            <p:cNvGraphicFramePr/>
            <p:nvPr/>
          </p:nvGraphicFramePr>
          <p:xfrm>
            <a:off x="2546" y="1933"/>
            <a:ext cx="441" cy="37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371" r:id="rId38" imgW="457200" imgH="304800" progId="Equation.3">
                    <p:embed/>
                  </p:oleObj>
                </mc:Choice>
                <mc:Fallback>
                  <p:oleObj r:id="rId38" imgW="457200" imgH="304800" progId="Equation.3">
                    <p:embed/>
                    <p:pic>
                      <p:nvPicPr>
                        <p:cNvPr id="0" name="图片 3128"/>
                        <p:cNvPicPr/>
                        <p:nvPr/>
                      </p:nvPicPr>
                      <p:blipFill>
                        <a:blip r:embed="rId39">
                          <a:clrChange>
                            <a:clrFrom>
                              <a:srgbClr val="000000"/>
                            </a:clrFrom>
                            <a:clrTo>
                              <a:srgbClr val="FF0066"/>
                            </a:clrTo>
                          </a:clrChange>
                        </a:blip>
                        <a:stretch>
                          <a:fillRect/>
                        </a:stretch>
                      </p:blipFill>
                      <p:spPr>
                        <a:xfrm>
                          <a:off x="2546" y="1933"/>
                          <a:ext cx="441" cy="373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  <a:miter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43066" name="Object 31"/>
            <p:cNvGraphicFramePr/>
            <p:nvPr/>
          </p:nvGraphicFramePr>
          <p:xfrm>
            <a:off x="3103" y="2007"/>
            <a:ext cx="202" cy="28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372" r:id="rId40" imgW="165100" imgH="241300" progId="Equation.3">
                    <p:embed/>
                  </p:oleObj>
                </mc:Choice>
                <mc:Fallback>
                  <p:oleObj r:id="rId40" imgW="165100" imgH="241300" progId="Equation.3">
                    <p:embed/>
                    <p:pic>
                      <p:nvPicPr>
                        <p:cNvPr id="0" name="图片 3131"/>
                        <p:cNvPicPr/>
                        <p:nvPr/>
                      </p:nvPicPr>
                      <p:blipFill>
                        <a:blip r:embed="rId41">
                          <a:clrChange>
                            <a:clrFrom>
                              <a:srgbClr val="000000"/>
                            </a:clrFrom>
                            <a:clrTo>
                              <a:srgbClr val="FF0066"/>
                            </a:clrTo>
                          </a:clrChange>
                        </a:blip>
                        <a:stretch>
                          <a:fillRect/>
                        </a:stretch>
                      </p:blipFill>
                      <p:spPr>
                        <a:xfrm>
                          <a:off x="3103" y="2007"/>
                          <a:ext cx="202" cy="283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  <a:miter/>
                        </a:ln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8" name="Group 32"/>
          <p:cNvGrpSpPr/>
          <p:nvPr/>
        </p:nvGrpSpPr>
        <p:grpSpPr>
          <a:xfrm>
            <a:off x="5078413" y="2074228"/>
            <a:ext cx="3933825" cy="1065212"/>
            <a:chOff x="1813" y="890"/>
            <a:chExt cx="2278" cy="532"/>
          </a:xfrm>
        </p:grpSpPr>
        <p:graphicFrame>
          <p:nvGraphicFramePr>
            <p:cNvPr id="43059" name="Object 33"/>
            <p:cNvGraphicFramePr/>
            <p:nvPr/>
          </p:nvGraphicFramePr>
          <p:xfrm>
            <a:off x="1813" y="981"/>
            <a:ext cx="531" cy="38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373" r:id="rId42" imgW="558800" imgH="406400" progId="Equation.3">
                    <p:embed/>
                  </p:oleObj>
                </mc:Choice>
                <mc:Fallback>
                  <p:oleObj r:id="rId42" imgW="558800" imgH="406400" progId="Equation.3">
                    <p:embed/>
                    <p:pic>
                      <p:nvPicPr>
                        <p:cNvPr id="0" name="图片 3130"/>
                        <p:cNvPicPr/>
                        <p:nvPr/>
                      </p:nvPicPr>
                      <p:blipFill>
                        <a:blip r:embed="rId43">
                          <a:clrChange>
                            <a:clrFrom>
                              <a:srgbClr val="000000"/>
                            </a:clrFrom>
                            <a:clrTo>
                              <a:srgbClr val="FF0066"/>
                            </a:clrTo>
                          </a:clrChange>
                        </a:blip>
                        <a:stretch>
                          <a:fillRect/>
                        </a:stretch>
                      </p:blipFill>
                      <p:spPr>
                        <a:xfrm>
                          <a:off x="1813" y="981"/>
                          <a:ext cx="531" cy="386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  <a:miter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43060" name="Object 34"/>
            <p:cNvGraphicFramePr/>
            <p:nvPr/>
          </p:nvGraphicFramePr>
          <p:xfrm>
            <a:off x="2410" y="981"/>
            <a:ext cx="440" cy="37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374" r:id="rId44" imgW="457200" imgH="304800" progId="Equation.3">
                    <p:embed/>
                  </p:oleObj>
                </mc:Choice>
                <mc:Fallback>
                  <p:oleObj r:id="rId44" imgW="457200" imgH="304800" progId="Equation.3">
                    <p:embed/>
                    <p:pic>
                      <p:nvPicPr>
                        <p:cNvPr id="0" name="图片 3122"/>
                        <p:cNvPicPr/>
                        <p:nvPr/>
                      </p:nvPicPr>
                      <p:blipFill>
                        <a:blip r:embed="rId45">
                          <a:clrChange>
                            <a:clrFrom>
                              <a:srgbClr val="000000"/>
                            </a:clrFrom>
                            <a:clrTo>
                              <a:srgbClr val="FF0066"/>
                            </a:clrTo>
                          </a:clrChange>
                        </a:blip>
                        <a:stretch>
                          <a:fillRect/>
                        </a:stretch>
                      </p:blipFill>
                      <p:spPr>
                        <a:xfrm>
                          <a:off x="2410" y="981"/>
                          <a:ext cx="440" cy="373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  <a:miter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43061" name="Object 35"/>
            <p:cNvGraphicFramePr/>
            <p:nvPr/>
          </p:nvGraphicFramePr>
          <p:xfrm>
            <a:off x="2935" y="890"/>
            <a:ext cx="425" cy="40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375" r:id="rId46" imgW="393700" imgH="368300" progId="Equation.3">
                    <p:embed/>
                  </p:oleObj>
                </mc:Choice>
                <mc:Fallback>
                  <p:oleObj r:id="rId46" imgW="393700" imgH="368300" progId="Equation.3">
                    <p:embed/>
                    <p:pic>
                      <p:nvPicPr>
                        <p:cNvPr id="0" name="图片 3134"/>
                        <p:cNvPicPr/>
                        <p:nvPr/>
                      </p:nvPicPr>
                      <p:blipFill>
                        <a:blip r:embed="rId47">
                          <a:clrChange>
                            <a:clrFrom>
                              <a:srgbClr val="000000"/>
                            </a:clrFrom>
                            <a:clrTo>
                              <a:srgbClr val="FF0066"/>
                            </a:clrTo>
                          </a:clrChange>
                        </a:blip>
                        <a:stretch>
                          <a:fillRect/>
                        </a:stretch>
                      </p:blipFill>
                      <p:spPr>
                        <a:xfrm>
                          <a:off x="2935" y="890"/>
                          <a:ext cx="425" cy="408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  <a:miter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43062" name="Object 36"/>
            <p:cNvGraphicFramePr/>
            <p:nvPr/>
          </p:nvGraphicFramePr>
          <p:xfrm>
            <a:off x="3338" y="934"/>
            <a:ext cx="489" cy="48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376" r:id="rId48" imgW="406400" imgH="520700" progId="Equation.3">
                    <p:embed/>
                  </p:oleObj>
                </mc:Choice>
                <mc:Fallback>
                  <p:oleObj r:id="rId48" imgW="406400" imgH="520700" progId="Equation.3">
                    <p:embed/>
                    <p:pic>
                      <p:nvPicPr>
                        <p:cNvPr id="0" name="图片 3133"/>
                        <p:cNvPicPr/>
                        <p:nvPr/>
                      </p:nvPicPr>
                      <p:blipFill>
                        <a:blip r:embed="rId49">
                          <a:clrChange>
                            <a:clrFrom>
                              <a:srgbClr val="000000"/>
                            </a:clrFrom>
                            <a:clrTo>
                              <a:srgbClr val="FF0066"/>
                            </a:clrTo>
                          </a:clrChange>
                        </a:blip>
                        <a:stretch>
                          <a:fillRect/>
                        </a:stretch>
                      </p:blipFill>
                      <p:spPr>
                        <a:xfrm>
                          <a:off x="3338" y="934"/>
                          <a:ext cx="489" cy="488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  <a:miter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43063" name="Object 37"/>
            <p:cNvGraphicFramePr/>
            <p:nvPr/>
          </p:nvGraphicFramePr>
          <p:xfrm>
            <a:off x="3848" y="1026"/>
            <a:ext cx="243" cy="28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377" r:id="rId50" imgW="203200" imgH="241300" progId="Equation.3">
                    <p:embed/>
                  </p:oleObj>
                </mc:Choice>
                <mc:Fallback>
                  <p:oleObj r:id="rId50" imgW="203200" imgH="241300" progId="Equation.3">
                    <p:embed/>
                    <p:pic>
                      <p:nvPicPr>
                        <p:cNvPr id="0" name="图片 3123"/>
                        <p:cNvPicPr/>
                        <p:nvPr/>
                      </p:nvPicPr>
                      <p:blipFill>
                        <a:blip r:embed="rId51">
                          <a:clrChange>
                            <a:clrFrom>
                              <a:srgbClr val="000000"/>
                            </a:clrFrom>
                            <a:clrTo>
                              <a:srgbClr val="FF0066"/>
                            </a:clrTo>
                          </a:clrChange>
                        </a:blip>
                        <a:stretch>
                          <a:fillRect/>
                        </a:stretch>
                      </p:blipFill>
                      <p:spPr>
                        <a:xfrm>
                          <a:off x="3848" y="1026"/>
                          <a:ext cx="243" cy="282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  <a:miter/>
                        </a:ln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9" name="Group 39"/>
          <p:cNvGrpSpPr/>
          <p:nvPr/>
        </p:nvGrpSpPr>
        <p:grpSpPr>
          <a:xfrm>
            <a:off x="4578033" y="5015230"/>
            <a:ext cx="1820862" cy="1058863"/>
            <a:chOff x="2021" y="2885"/>
            <a:chExt cx="1080" cy="488"/>
          </a:xfrm>
        </p:grpSpPr>
        <p:graphicFrame>
          <p:nvGraphicFramePr>
            <p:cNvPr id="43057" name="Object 40"/>
            <p:cNvGraphicFramePr/>
            <p:nvPr/>
          </p:nvGraphicFramePr>
          <p:xfrm>
            <a:off x="2021" y="2912"/>
            <a:ext cx="425" cy="40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378" r:id="rId52" imgW="393700" imgH="368300" progId="Equation.3">
                    <p:embed/>
                  </p:oleObj>
                </mc:Choice>
                <mc:Fallback>
                  <p:oleObj r:id="rId52" imgW="393700" imgH="368300" progId="Equation.3">
                    <p:embed/>
                    <p:pic>
                      <p:nvPicPr>
                        <p:cNvPr id="0" name="图片 3124"/>
                        <p:cNvPicPr/>
                        <p:nvPr/>
                      </p:nvPicPr>
                      <p:blipFill>
                        <a:blip r:embed="rId53">
                          <a:clrChange>
                            <a:clrFrom>
                              <a:srgbClr val="000000"/>
                            </a:clrFrom>
                            <a:clrTo>
                              <a:srgbClr val="FF0066"/>
                            </a:clrTo>
                          </a:clrChange>
                        </a:blip>
                        <a:stretch>
                          <a:fillRect/>
                        </a:stretch>
                      </p:blipFill>
                      <p:spPr>
                        <a:xfrm>
                          <a:off x="2021" y="2912"/>
                          <a:ext cx="425" cy="408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  <a:miter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43058" name="Object 41"/>
            <p:cNvGraphicFramePr/>
            <p:nvPr/>
          </p:nvGraphicFramePr>
          <p:xfrm>
            <a:off x="2613" y="2885"/>
            <a:ext cx="488" cy="48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379" r:id="rId54" imgW="406400" imgH="520700" progId="Equation.3">
                    <p:embed/>
                  </p:oleObj>
                </mc:Choice>
                <mc:Fallback>
                  <p:oleObj r:id="rId54" imgW="406400" imgH="520700" progId="Equation.3">
                    <p:embed/>
                    <p:pic>
                      <p:nvPicPr>
                        <p:cNvPr id="0" name="图片 3127"/>
                        <p:cNvPicPr/>
                        <p:nvPr/>
                      </p:nvPicPr>
                      <p:blipFill>
                        <a:blip r:embed="rId55">
                          <a:clrChange>
                            <a:clrFrom>
                              <a:srgbClr val="000000"/>
                            </a:clrFrom>
                            <a:clrTo>
                              <a:srgbClr val="FF0066"/>
                            </a:clrTo>
                          </a:clrChange>
                        </a:blip>
                        <a:stretch>
                          <a:fillRect/>
                        </a:stretch>
                      </p:blipFill>
                      <p:spPr>
                        <a:xfrm>
                          <a:off x="2613" y="2885"/>
                          <a:ext cx="488" cy="488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  <a:miter/>
                        </a:ln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10" name="Group 43"/>
          <p:cNvGrpSpPr/>
          <p:nvPr/>
        </p:nvGrpSpPr>
        <p:grpSpPr>
          <a:xfrm>
            <a:off x="4578668" y="6002338"/>
            <a:ext cx="4789487" cy="773112"/>
            <a:chOff x="1555" y="3419"/>
            <a:chExt cx="3017" cy="487"/>
          </a:xfrm>
        </p:grpSpPr>
        <p:graphicFrame>
          <p:nvGraphicFramePr>
            <p:cNvPr id="43049" name="Object 44"/>
            <p:cNvGraphicFramePr/>
            <p:nvPr/>
          </p:nvGraphicFramePr>
          <p:xfrm>
            <a:off x="1555" y="3509"/>
            <a:ext cx="531" cy="38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380" r:id="rId56" imgW="418465" imgH="304800" progId="Equation.3">
                    <p:embed/>
                  </p:oleObj>
                </mc:Choice>
                <mc:Fallback>
                  <p:oleObj r:id="rId56" imgW="418465" imgH="304800" progId="Equation.3">
                    <p:embed/>
                    <p:pic>
                      <p:nvPicPr>
                        <p:cNvPr id="0" name="图片 3139"/>
                        <p:cNvPicPr/>
                        <p:nvPr/>
                      </p:nvPicPr>
                      <p:blipFill>
                        <a:blip r:embed="rId57"/>
                        <a:stretch>
                          <a:fillRect/>
                        </a:stretch>
                      </p:blipFill>
                      <p:spPr>
                        <a:xfrm>
                          <a:off x="1555" y="3509"/>
                          <a:ext cx="531" cy="386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  <a:miter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43050" name="Object 45"/>
            <p:cNvGraphicFramePr/>
            <p:nvPr/>
          </p:nvGraphicFramePr>
          <p:xfrm>
            <a:off x="2044" y="3475"/>
            <a:ext cx="403" cy="36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381" r:id="rId58" imgW="254000" imgH="228600" progId="Equation.3">
                    <p:embed/>
                  </p:oleObj>
                </mc:Choice>
                <mc:Fallback>
                  <p:oleObj r:id="rId58" imgW="254000" imgH="228600" progId="Equation.3">
                    <p:embed/>
                    <p:pic>
                      <p:nvPicPr>
                        <p:cNvPr id="0" name="图片 3138"/>
                        <p:cNvPicPr/>
                        <p:nvPr/>
                      </p:nvPicPr>
                      <p:blipFill>
                        <a:blip r:embed="rId59"/>
                        <a:stretch>
                          <a:fillRect/>
                        </a:stretch>
                      </p:blipFill>
                      <p:spPr>
                        <a:xfrm>
                          <a:off x="2044" y="3475"/>
                          <a:ext cx="403" cy="363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  <a:miter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43051" name="Object 46"/>
            <p:cNvGraphicFramePr/>
            <p:nvPr/>
          </p:nvGraphicFramePr>
          <p:xfrm>
            <a:off x="2456" y="3475"/>
            <a:ext cx="441" cy="37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382" r:id="rId60" imgW="342900" imgH="228600" progId="Equation.3">
                    <p:embed/>
                  </p:oleObj>
                </mc:Choice>
                <mc:Fallback>
                  <p:oleObj r:id="rId60" imgW="342900" imgH="228600" progId="Equation.3">
                    <p:embed/>
                    <p:pic>
                      <p:nvPicPr>
                        <p:cNvPr id="0" name="图片 3141"/>
                        <p:cNvPicPr/>
                        <p:nvPr/>
                      </p:nvPicPr>
                      <p:blipFill>
                        <a:blip r:embed="rId61"/>
                        <a:stretch>
                          <a:fillRect/>
                        </a:stretch>
                      </p:blipFill>
                      <p:spPr>
                        <a:xfrm>
                          <a:off x="2456" y="3475"/>
                          <a:ext cx="441" cy="373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  <a:miter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43052" name="Object 47"/>
            <p:cNvGraphicFramePr/>
            <p:nvPr/>
          </p:nvGraphicFramePr>
          <p:xfrm>
            <a:off x="2905" y="3599"/>
            <a:ext cx="321" cy="271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383" r:id="rId62" imgW="165100" imgH="139700" progId="Equation.3">
                    <p:embed/>
                  </p:oleObj>
                </mc:Choice>
                <mc:Fallback>
                  <p:oleObj r:id="rId62" imgW="165100" imgH="139700" progId="Equation.3">
                    <p:embed/>
                    <p:pic>
                      <p:nvPicPr>
                        <p:cNvPr id="0" name="图片 3140"/>
                        <p:cNvPicPr/>
                        <p:nvPr/>
                      </p:nvPicPr>
                      <p:blipFill>
                        <a:blip r:embed="rId63"/>
                        <a:stretch>
                          <a:fillRect/>
                        </a:stretch>
                      </p:blipFill>
                      <p:spPr>
                        <a:xfrm>
                          <a:off x="2905" y="3599"/>
                          <a:ext cx="321" cy="271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  <a:miter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43053" name="Object 48"/>
            <p:cNvGraphicFramePr/>
            <p:nvPr/>
          </p:nvGraphicFramePr>
          <p:xfrm>
            <a:off x="3175" y="3419"/>
            <a:ext cx="426" cy="40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384" r:id="rId64" imgW="292100" imgH="279400" progId="Equation.3">
                    <p:embed/>
                  </p:oleObj>
                </mc:Choice>
                <mc:Fallback>
                  <p:oleObj r:id="rId64" imgW="292100" imgH="279400" progId="Equation.3">
                    <p:embed/>
                    <p:pic>
                      <p:nvPicPr>
                        <p:cNvPr id="0" name="图片 3132"/>
                        <p:cNvPicPr/>
                        <p:nvPr/>
                      </p:nvPicPr>
                      <p:blipFill>
                        <a:blip r:embed="rId65"/>
                        <a:stretch>
                          <a:fillRect/>
                        </a:stretch>
                      </p:blipFill>
                      <p:spPr>
                        <a:xfrm>
                          <a:off x="3175" y="3419"/>
                          <a:ext cx="426" cy="408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  <a:miter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43054" name="Object 49"/>
            <p:cNvGraphicFramePr/>
            <p:nvPr/>
          </p:nvGraphicFramePr>
          <p:xfrm>
            <a:off x="3535" y="3419"/>
            <a:ext cx="490" cy="48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385" r:id="rId66" imgW="304800" imgH="393065" progId="Equation.3">
                    <p:embed/>
                  </p:oleObj>
                </mc:Choice>
                <mc:Fallback>
                  <p:oleObj r:id="rId66" imgW="304800" imgH="393065" progId="Equation.3">
                    <p:embed/>
                    <p:pic>
                      <p:nvPicPr>
                        <p:cNvPr id="0" name="图片 3135"/>
                        <p:cNvPicPr/>
                        <p:nvPr/>
                      </p:nvPicPr>
                      <p:blipFill>
                        <a:blip r:embed="rId67"/>
                        <a:stretch>
                          <a:fillRect/>
                        </a:stretch>
                      </p:blipFill>
                      <p:spPr>
                        <a:xfrm>
                          <a:off x="3535" y="3419"/>
                          <a:ext cx="490" cy="487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  <a:miter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43055" name="Object 50"/>
            <p:cNvGraphicFramePr/>
            <p:nvPr/>
          </p:nvGraphicFramePr>
          <p:xfrm>
            <a:off x="3985" y="3509"/>
            <a:ext cx="317" cy="34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386" r:id="rId68" imgW="368300" imgH="228600" progId="Equation.3">
                    <p:embed/>
                  </p:oleObj>
                </mc:Choice>
                <mc:Fallback>
                  <p:oleObj r:id="rId68" imgW="368300" imgH="228600" progId="Equation.3">
                    <p:embed/>
                    <p:pic>
                      <p:nvPicPr>
                        <p:cNvPr id="0" name="图片 3136"/>
                        <p:cNvPicPr/>
                        <p:nvPr/>
                      </p:nvPicPr>
                      <p:blipFill>
                        <a:blip r:embed="rId69"/>
                        <a:stretch>
                          <a:fillRect/>
                        </a:stretch>
                      </p:blipFill>
                      <p:spPr>
                        <a:xfrm>
                          <a:off x="3985" y="3509"/>
                          <a:ext cx="317" cy="344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  <a:miter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43056" name="Object 51"/>
            <p:cNvGraphicFramePr/>
            <p:nvPr/>
          </p:nvGraphicFramePr>
          <p:xfrm>
            <a:off x="4390" y="3554"/>
            <a:ext cx="182" cy="28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387" r:id="rId70" imgW="114300" imgH="177165" progId="Equation.3">
                    <p:embed/>
                  </p:oleObj>
                </mc:Choice>
                <mc:Fallback>
                  <p:oleObj r:id="rId70" imgW="114300" imgH="177165" progId="Equation.3">
                    <p:embed/>
                    <p:pic>
                      <p:nvPicPr>
                        <p:cNvPr id="0" name="图片 3137"/>
                        <p:cNvPicPr/>
                        <p:nvPr/>
                      </p:nvPicPr>
                      <p:blipFill>
                        <a:blip r:embed="rId71"/>
                        <a:stretch>
                          <a:fillRect/>
                        </a:stretch>
                      </p:blipFill>
                      <p:spPr>
                        <a:xfrm>
                          <a:off x="4390" y="3554"/>
                          <a:ext cx="182" cy="282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  <a:miter/>
                        </a:ln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43033" name="Group 53"/>
          <p:cNvGrpSpPr/>
          <p:nvPr/>
        </p:nvGrpSpPr>
        <p:grpSpPr>
          <a:xfrm>
            <a:off x="9150350" y="2288540"/>
            <a:ext cx="1050925" cy="701675"/>
            <a:chOff x="4656" y="1080"/>
            <a:chExt cx="662" cy="442"/>
          </a:xfrm>
        </p:grpSpPr>
        <p:graphicFrame>
          <p:nvGraphicFramePr>
            <p:cNvPr id="43047" name="Object 54"/>
            <p:cNvGraphicFramePr/>
            <p:nvPr/>
          </p:nvGraphicFramePr>
          <p:xfrm>
            <a:off x="4656" y="1215"/>
            <a:ext cx="363" cy="15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388" r:id="rId72" imgW="177165" imgH="76200" progId="Equation.3">
                    <p:embed/>
                  </p:oleObj>
                </mc:Choice>
                <mc:Fallback>
                  <p:oleObj r:id="rId72" imgW="177165" imgH="76200" progId="Equation.3">
                    <p:embed/>
                    <p:pic>
                      <p:nvPicPr>
                        <p:cNvPr id="0" name="图片 3142"/>
                        <p:cNvPicPr/>
                        <p:nvPr/>
                      </p:nvPicPr>
                      <p:blipFill>
                        <a:blip r:embed="rId25"/>
                        <a:stretch>
                          <a:fillRect/>
                        </a:stretch>
                      </p:blipFill>
                      <p:spPr>
                        <a:xfrm>
                          <a:off x="4656" y="1215"/>
                          <a:ext cx="363" cy="155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  <a:miter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43048" name="Text Box 55"/>
            <p:cNvSpPr txBox="1"/>
            <p:nvPr/>
          </p:nvSpPr>
          <p:spPr>
            <a:xfrm>
              <a:off x="4881" y="1080"/>
              <a:ext cx="437" cy="442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lstStyle/>
            <a:p>
              <a:pPr eaLnBrk="1" hangingPunct="1"/>
              <a:r>
                <a:rPr lang="zh-CN" altLang="en-US" sz="4000" dirty="0">
                  <a:solidFill>
                    <a:schemeClr val="tx1"/>
                  </a:solidFill>
                  <a:latin typeface="Times New Roman" panose="02020603050405020304" charset="0"/>
                  <a:ea typeface="楷体_GB2312" panose="02010609030101010101" pitchFamily="49" charset="-122"/>
                </a:rPr>
                <a:t>｝</a:t>
              </a:r>
            </a:p>
          </p:txBody>
        </p:sp>
      </p:grpSp>
      <p:grpSp>
        <p:nvGrpSpPr>
          <p:cNvPr id="43034" name="Group 56"/>
          <p:cNvGrpSpPr/>
          <p:nvPr/>
        </p:nvGrpSpPr>
        <p:grpSpPr>
          <a:xfrm>
            <a:off x="8721408" y="3074353"/>
            <a:ext cx="1336675" cy="701675"/>
            <a:chOff x="4742" y="1524"/>
            <a:chExt cx="842" cy="442"/>
          </a:xfrm>
        </p:grpSpPr>
        <p:graphicFrame>
          <p:nvGraphicFramePr>
            <p:cNvPr id="43045" name="Object 57"/>
            <p:cNvGraphicFramePr/>
            <p:nvPr/>
          </p:nvGraphicFramePr>
          <p:xfrm>
            <a:off x="4742" y="1614"/>
            <a:ext cx="408" cy="18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389" r:id="rId73" imgW="177165" imgH="76200" progId="Equation.3">
                    <p:embed/>
                  </p:oleObj>
                </mc:Choice>
                <mc:Fallback>
                  <p:oleObj r:id="rId73" imgW="177165" imgH="76200" progId="Equation.3">
                    <p:embed/>
                    <p:pic>
                      <p:nvPicPr>
                        <p:cNvPr id="0" name="图片 3143"/>
                        <p:cNvPicPr/>
                        <p:nvPr/>
                      </p:nvPicPr>
                      <p:blipFill>
                        <a:blip r:embed="rId25"/>
                        <a:stretch>
                          <a:fillRect/>
                        </a:stretch>
                      </p:blipFill>
                      <p:spPr>
                        <a:xfrm>
                          <a:off x="4742" y="1614"/>
                          <a:ext cx="408" cy="182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  <a:miter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43046" name="Text Box 58"/>
            <p:cNvSpPr txBox="1"/>
            <p:nvPr/>
          </p:nvSpPr>
          <p:spPr>
            <a:xfrm>
              <a:off x="5147" y="1524"/>
              <a:ext cx="437" cy="442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lstStyle/>
            <a:p>
              <a:pPr eaLnBrk="1" hangingPunct="1"/>
              <a:r>
                <a:rPr lang="zh-CN" altLang="en-US" sz="4000" dirty="0">
                  <a:solidFill>
                    <a:schemeClr val="tx1"/>
                  </a:solidFill>
                  <a:latin typeface="Times New Roman" panose="02020603050405020304" charset="0"/>
                  <a:ea typeface="楷体_GB2312" panose="02010609030101010101" pitchFamily="49" charset="-122"/>
                </a:rPr>
                <a:t>｝</a:t>
              </a:r>
            </a:p>
          </p:txBody>
        </p:sp>
      </p:grpSp>
      <p:sp>
        <p:nvSpPr>
          <p:cNvPr id="43035" name="Text Box 59"/>
          <p:cNvSpPr txBox="1"/>
          <p:nvPr/>
        </p:nvSpPr>
        <p:spPr>
          <a:xfrm>
            <a:off x="9722168" y="6073775"/>
            <a:ext cx="693737" cy="7016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eaLnBrk="1" hangingPunct="1"/>
            <a:r>
              <a:rPr lang="zh-CN" altLang="en-US" sz="4000" dirty="0">
                <a:solidFill>
                  <a:schemeClr val="tx1"/>
                </a:solidFill>
                <a:latin typeface="Times New Roman" panose="02020603050405020304" charset="0"/>
                <a:ea typeface="楷体_GB2312" panose="02010609030101010101" pitchFamily="49" charset="-122"/>
              </a:rPr>
              <a:t>｝</a:t>
            </a:r>
          </a:p>
        </p:txBody>
      </p:sp>
      <p:grpSp>
        <p:nvGrpSpPr>
          <p:cNvPr id="43036" name="Group 60"/>
          <p:cNvGrpSpPr/>
          <p:nvPr/>
        </p:nvGrpSpPr>
        <p:grpSpPr>
          <a:xfrm>
            <a:off x="8435975" y="3716973"/>
            <a:ext cx="1193800" cy="701675"/>
            <a:chOff x="4501" y="1571"/>
            <a:chExt cx="752" cy="442"/>
          </a:xfrm>
        </p:grpSpPr>
        <p:graphicFrame>
          <p:nvGraphicFramePr>
            <p:cNvPr id="43043" name="Object 61"/>
            <p:cNvGraphicFramePr/>
            <p:nvPr/>
          </p:nvGraphicFramePr>
          <p:xfrm>
            <a:off x="4501" y="1706"/>
            <a:ext cx="408" cy="18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390" r:id="rId74" imgW="177165" imgH="76200" progId="Equation.3">
                    <p:embed/>
                  </p:oleObj>
                </mc:Choice>
                <mc:Fallback>
                  <p:oleObj r:id="rId74" imgW="177165" imgH="76200" progId="Equation.3">
                    <p:embed/>
                    <p:pic>
                      <p:nvPicPr>
                        <p:cNvPr id="0" name="图片 3144"/>
                        <p:cNvPicPr/>
                        <p:nvPr/>
                      </p:nvPicPr>
                      <p:blipFill>
                        <a:blip r:embed="rId25"/>
                        <a:stretch>
                          <a:fillRect/>
                        </a:stretch>
                      </p:blipFill>
                      <p:spPr>
                        <a:xfrm>
                          <a:off x="4501" y="1706"/>
                          <a:ext cx="408" cy="182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  <a:miter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43044" name="Text Box 62"/>
            <p:cNvSpPr txBox="1"/>
            <p:nvPr/>
          </p:nvSpPr>
          <p:spPr>
            <a:xfrm>
              <a:off x="4816" y="1571"/>
              <a:ext cx="437" cy="442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lstStyle/>
            <a:p>
              <a:pPr eaLnBrk="1" hangingPunct="1"/>
              <a:r>
                <a:rPr lang="zh-CN" altLang="en-US" sz="4000" dirty="0">
                  <a:solidFill>
                    <a:schemeClr val="tx1"/>
                  </a:solidFill>
                  <a:latin typeface="Times New Roman" panose="02020603050405020304" charset="0"/>
                  <a:ea typeface="楷体_GB2312" panose="02010609030101010101" pitchFamily="49" charset="-122"/>
                </a:rPr>
                <a:t>｝</a:t>
              </a:r>
            </a:p>
          </p:txBody>
        </p:sp>
      </p:grpSp>
      <p:grpSp>
        <p:nvGrpSpPr>
          <p:cNvPr id="43037" name="Group 63"/>
          <p:cNvGrpSpPr/>
          <p:nvPr/>
        </p:nvGrpSpPr>
        <p:grpSpPr>
          <a:xfrm>
            <a:off x="7793038" y="4645660"/>
            <a:ext cx="1265237" cy="701675"/>
            <a:chOff x="4142" y="1521"/>
            <a:chExt cx="797" cy="442"/>
          </a:xfrm>
        </p:grpSpPr>
        <p:graphicFrame>
          <p:nvGraphicFramePr>
            <p:cNvPr id="43041" name="Object 64"/>
            <p:cNvGraphicFramePr/>
            <p:nvPr/>
          </p:nvGraphicFramePr>
          <p:xfrm>
            <a:off x="4142" y="1611"/>
            <a:ext cx="408" cy="18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391" r:id="rId75" imgW="177165" imgH="76200" progId="Equation.3">
                    <p:embed/>
                  </p:oleObj>
                </mc:Choice>
                <mc:Fallback>
                  <p:oleObj r:id="rId75" imgW="177165" imgH="76200" progId="Equation.3">
                    <p:embed/>
                    <p:pic>
                      <p:nvPicPr>
                        <p:cNvPr id="0" name="图片 3145"/>
                        <p:cNvPicPr/>
                        <p:nvPr/>
                      </p:nvPicPr>
                      <p:blipFill>
                        <a:blip r:embed="rId25"/>
                        <a:stretch>
                          <a:fillRect/>
                        </a:stretch>
                      </p:blipFill>
                      <p:spPr>
                        <a:xfrm>
                          <a:off x="4142" y="1611"/>
                          <a:ext cx="408" cy="182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  <a:miter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43042" name="Text Box 65"/>
            <p:cNvSpPr txBox="1"/>
            <p:nvPr/>
          </p:nvSpPr>
          <p:spPr>
            <a:xfrm>
              <a:off x="4502" y="1521"/>
              <a:ext cx="437" cy="442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lstStyle/>
            <a:p>
              <a:pPr eaLnBrk="1" hangingPunct="1"/>
              <a:r>
                <a:rPr lang="zh-CN" altLang="en-US" sz="4000" dirty="0">
                  <a:solidFill>
                    <a:schemeClr val="tx1"/>
                  </a:solidFill>
                  <a:latin typeface="Times New Roman" panose="02020603050405020304" charset="0"/>
                  <a:ea typeface="楷体_GB2312" panose="02010609030101010101" pitchFamily="49" charset="-122"/>
                </a:rPr>
                <a:t>｝</a:t>
              </a:r>
            </a:p>
          </p:txBody>
        </p:sp>
      </p:grpSp>
      <p:grpSp>
        <p:nvGrpSpPr>
          <p:cNvPr id="43038" name="Group 66"/>
          <p:cNvGrpSpPr/>
          <p:nvPr/>
        </p:nvGrpSpPr>
        <p:grpSpPr>
          <a:xfrm>
            <a:off x="7935595" y="5216843"/>
            <a:ext cx="1265238" cy="701675"/>
            <a:chOff x="4367" y="1382"/>
            <a:chExt cx="797" cy="442"/>
          </a:xfrm>
        </p:grpSpPr>
        <p:graphicFrame>
          <p:nvGraphicFramePr>
            <p:cNvPr id="43039" name="Object 67"/>
            <p:cNvGraphicFramePr/>
            <p:nvPr/>
          </p:nvGraphicFramePr>
          <p:xfrm>
            <a:off x="4367" y="1517"/>
            <a:ext cx="408" cy="18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392" r:id="rId76" imgW="177165" imgH="76200" progId="Equation.3">
                    <p:embed/>
                  </p:oleObj>
                </mc:Choice>
                <mc:Fallback>
                  <p:oleObj r:id="rId76" imgW="177165" imgH="76200" progId="Equation.3">
                    <p:embed/>
                    <p:pic>
                      <p:nvPicPr>
                        <p:cNvPr id="0" name="图片 3146"/>
                        <p:cNvPicPr/>
                        <p:nvPr/>
                      </p:nvPicPr>
                      <p:blipFill>
                        <a:blip r:embed="rId25"/>
                        <a:stretch>
                          <a:fillRect/>
                        </a:stretch>
                      </p:blipFill>
                      <p:spPr>
                        <a:xfrm>
                          <a:off x="4367" y="1517"/>
                          <a:ext cx="408" cy="182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  <a:miter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43040" name="Text Box 68"/>
            <p:cNvSpPr txBox="1"/>
            <p:nvPr/>
          </p:nvSpPr>
          <p:spPr>
            <a:xfrm>
              <a:off x="4727" y="1382"/>
              <a:ext cx="437" cy="442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lstStyle/>
            <a:p>
              <a:pPr eaLnBrk="1" hangingPunct="1"/>
              <a:r>
                <a:rPr lang="zh-CN" altLang="en-US" sz="4000" dirty="0">
                  <a:solidFill>
                    <a:schemeClr val="tx1"/>
                  </a:solidFill>
                  <a:latin typeface="Times New Roman" panose="02020603050405020304" charset="0"/>
                  <a:ea typeface="楷体_GB2312" panose="02010609030101010101" pitchFamily="49" charset="-122"/>
                </a:rPr>
                <a:t>｝</a:t>
              </a:r>
            </a:p>
          </p:txBody>
        </p:sp>
      </p:grp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任意多边形 1"/>
          <p:cNvSpPr/>
          <p:nvPr/>
        </p:nvSpPr>
        <p:spPr>
          <a:xfrm>
            <a:off x="3236595" y="2355215"/>
            <a:ext cx="5719445" cy="1210945"/>
          </a:xfrm>
          <a:custGeom>
            <a:avLst/>
            <a:gdLst>
              <a:gd name="connsiteX0" fmla="*/ 274000 w 5719390"/>
              <a:gd name="connsiteY0" fmla="*/ 0 h 1353671"/>
              <a:gd name="connsiteX1" fmla="*/ 5277768 w 5719390"/>
              <a:gd name="connsiteY1" fmla="*/ 0 h 1353671"/>
              <a:gd name="connsiteX2" fmla="*/ 5719390 w 5719390"/>
              <a:gd name="connsiteY2" fmla="*/ 134605 h 1353671"/>
              <a:gd name="connsiteX3" fmla="*/ 5719390 w 5719390"/>
              <a:gd name="connsiteY3" fmla="*/ 507988 h 1353671"/>
              <a:gd name="connsiteX4" fmla="*/ 5342828 w 5719390"/>
              <a:gd name="connsiteY4" fmla="*/ 1353671 h 1353671"/>
              <a:gd name="connsiteX5" fmla="*/ 493707 w 5719390"/>
              <a:gd name="connsiteY5" fmla="*/ 1353671 h 1353671"/>
              <a:gd name="connsiteX6" fmla="*/ 0 w 5719390"/>
              <a:gd name="connsiteY6" fmla="*/ 1139661 h 1353671"/>
              <a:gd name="connsiteX7" fmla="*/ 0 w 5719390"/>
              <a:gd name="connsiteY7" fmla="*/ 615349 h 13536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719390" h="1353671">
                <a:moveTo>
                  <a:pt x="274000" y="0"/>
                </a:moveTo>
                <a:lnTo>
                  <a:pt x="5277768" y="0"/>
                </a:lnTo>
                <a:lnTo>
                  <a:pt x="5719390" y="134605"/>
                </a:lnTo>
                <a:lnTo>
                  <a:pt x="5719390" y="507988"/>
                </a:lnTo>
                <a:lnTo>
                  <a:pt x="5342828" y="1353671"/>
                </a:lnTo>
                <a:lnTo>
                  <a:pt x="493707" y="1353671"/>
                </a:lnTo>
                <a:lnTo>
                  <a:pt x="0" y="1139661"/>
                </a:lnTo>
                <a:lnTo>
                  <a:pt x="0" y="61534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dirty="0"/>
          </a:p>
        </p:txBody>
      </p:sp>
      <p:sp>
        <p:nvSpPr>
          <p:cNvPr id="3" name="矩形 2"/>
          <p:cNvSpPr/>
          <p:nvPr/>
        </p:nvSpPr>
        <p:spPr>
          <a:xfrm>
            <a:off x="4028556" y="2431163"/>
            <a:ext cx="4392930" cy="109728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zh-CN" altLang="en-US" sz="6600" b="1" dirty="0">
                <a:solidFill>
                  <a:srgbClr val="00B050"/>
                </a:solidFill>
              </a:rPr>
              <a:t>谢谢观看！</a:t>
            </a:r>
          </a:p>
        </p:txBody>
      </p:sp>
      <p:sp>
        <p:nvSpPr>
          <p:cNvPr id="5" name="任意多边形 4"/>
          <p:cNvSpPr/>
          <p:nvPr/>
        </p:nvSpPr>
        <p:spPr>
          <a:xfrm rot="20111513">
            <a:off x="2790009" y="2054279"/>
            <a:ext cx="402771" cy="674914"/>
          </a:xfrm>
          <a:custGeom>
            <a:avLst/>
            <a:gdLst>
              <a:gd name="connsiteX0" fmla="*/ 239485 w 402771"/>
              <a:gd name="connsiteY0" fmla="*/ 0 h 674914"/>
              <a:gd name="connsiteX1" fmla="*/ 402771 w 402771"/>
              <a:gd name="connsiteY1" fmla="*/ 206828 h 674914"/>
              <a:gd name="connsiteX2" fmla="*/ 0 w 402771"/>
              <a:gd name="connsiteY2" fmla="*/ 674914 h 674914"/>
              <a:gd name="connsiteX3" fmla="*/ 239485 w 402771"/>
              <a:gd name="connsiteY3" fmla="*/ 0 h 6749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2771" h="674914">
                <a:moveTo>
                  <a:pt x="239485" y="0"/>
                </a:moveTo>
                <a:lnTo>
                  <a:pt x="402771" y="206828"/>
                </a:lnTo>
                <a:lnTo>
                  <a:pt x="0" y="674914"/>
                </a:lnTo>
                <a:lnTo>
                  <a:pt x="239485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任意多边形 5"/>
          <p:cNvSpPr/>
          <p:nvPr/>
        </p:nvSpPr>
        <p:spPr>
          <a:xfrm>
            <a:off x="2589262" y="2810508"/>
            <a:ext cx="359229" cy="326571"/>
          </a:xfrm>
          <a:custGeom>
            <a:avLst/>
            <a:gdLst>
              <a:gd name="connsiteX0" fmla="*/ 0 w 359229"/>
              <a:gd name="connsiteY0" fmla="*/ 0 h 326571"/>
              <a:gd name="connsiteX1" fmla="*/ 250372 w 359229"/>
              <a:gd name="connsiteY1" fmla="*/ 10885 h 326571"/>
              <a:gd name="connsiteX2" fmla="*/ 359229 w 359229"/>
              <a:gd name="connsiteY2" fmla="*/ 250371 h 326571"/>
              <a:gd name="connsiteX3" fmla="*/ 108857 w 359229"/>
              <a:gd name="connsiteY3" fmla="*/ 326571 h 326571"/>
              <a:gd name="connsiteX4" fmla="*/ 0 w 359229"/>
              <a:gd name="connsiteY4" fmla="*/ 0 h 3265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9229" h="326571">
                <a:moveTo>
                  <a:pt x="0" y="0"/>
                </a:moveTo>
                <a:lnTo>
                  <a:pt x="250372" y="10885"/>
                </a:lnTo>
                <a:lnTo>
                  <a:pt x="359229" y="250371"/>
                </a:lnTo>
                <a:lnTo>
                  <a:pt x="108857" y="326571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任意多边形 6"/>
          <p:cNvSpPr/>
          <p:nvPr/>
        </p:nvSpPr>
        <p:spPr>
          <a:xfrm>
            <a:off x="8978878" y="3027615"/>
            <a:ext cx="258339" cy="270334"/>
          </a:xfrm>
          <a:custGeom>
            <a:avLst/>
            <a:gdLst>
              <a:gd name="connsiteX0" fmla="*/ 174171 w 642257"/>
              <a:gd name="connsiteY0" fmla="*/ 566058 h 566058"/>
              <a:gd name="connsiteX1" fmla="*/ 642257 w 642257"/>
              <a:gd name="connsiteY1" fmla="*/ 283029 h 566058"/>
              <a:gd name="connsiteX2" fmla="*/ 293914 w 642257"/>
              <a:gd name="connsiteY2" fmla="*/ 0 h 566058"/>
              <a:gd name="connsiteX3" fmla="*/ 0 w 642257"/>
              <a:gd name="connsiteY3" fmla="*/ 185058 h 566058"/>
              <a:gd name="connsiteX4" fmla="*/ 174171 w 642257"/>
              <a:gd name="connsiteY4" fmla="*/ 566058 h 5660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42257" h="566058">
                <a:moveTo>
                  <a:pt x="174171" y="566058"/>
                </a:moveTo>
                <a:lnTo>
                  <a:pt x="642257" y="283029"/>
                </a:lnTo>
                <a:lnTo>
                  <a:pt x="293914" y="0"/>
                </a:lnTo>
                <a:lnTo>
                  <a:pt x="0" y="185058"/>
                </a:lnTo>
                <a:lnTo>
                  <a:pt x="174171" y="56605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任意多边形 7"/>
          <p:cNvSpPr/>
          <p:nvPr/>
        </p:nvSpPr>
        <p:spPr>
          <a:xfrm>
            <a:off x="9336256" y="2431554"/>
            <a:ext cx="381000" cy="272143"/>
          </a:xfrm>
          <a:custGeom>
            <a:avLst/>
            <a:gdLst>
              <a:gd name="connsiteX0" fmla="*/ 0 w 381000"/>
              <a:gd name="connsiteY0" fmla="*/ 272143 h 272143"/>
              <a:gd name="connsiteX1" fmla="*/ 381000 w 381000"/>
              <a:gd name="connsiteY1" fmla="*/ 119743 h 272143"/>
              <a:gd name="connsiteX2" fmla="*/ 195942 w 381000"/>
              <a:gd name="connsiteY2" fmla="*/ 0 h 272143"/>
              <a:gd name="connsiteX3" fmla="*/ 0 w 381000"/>
              <a:gd name="connsiteY3" fmla="*/ 272143 h 2721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1000" h="272143">
                <a:moveTo>
                  <a:pt x="0" y="272143"/>
                </a:moveTo>
                <a:lnTo>
                  <a:pt x="381000" y="119743"/>
                </a:lnTo>
                <a:lnTo>
                  <a:pt x="195942" y="0"/>
                </a:lnTo>
                <a:lnTo>
                  <a:pt x="0" y="27214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任意多边形 9"/>
          <p:cNvSpPr/>
          <p:nvPr/>
        </p:nvSpPr>
        <p:spPr>
          <a:xfrm rot="13248669">
            <a:off x="2929274" y="3642039"/>
            <a:ext cx="181263" cy="309046"/>
          </a:xfrm>
          <a:custGeom>
            <a:avLst/>
            <a:gdLst>
              <a:gd name="connsiteX0" fmla="*/ 0 w 381000"/>
              <a:gd name="connsiteY0" fmla="*/ 272143 h 272143"/>
              <a:gd name="connsiteX1" fmla="*/ 381000 w 381000"/>
              <a:gd name="connsiteY1" fmla="*/ 119743 h 272143"/>
              <a:gd name="connsiteX2" fmla="*/ 195942 w 381000"/>
              <a:gd name="connsiteY2" fmla="*/ 0 h 272143"/>
              <a:gd name="connsiteX3" fmla="*/ 0 w 381000"/>
              <a:gd name="connsiteY3" fmla="*/ 272143 h 2721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1000" h="272143">
                <a:moveTo>
                  <a:pt x="0" y="272143"/>
                </a:moveTo>
                <a:lnTo>
                  <a:pt x="381000" y="119743"/>
                </a:lnTo>
                <a:lnTo>
                  <a:pt x="195942" y="0"/>
                </a:lnTo>
                <a:lnTo>
                  <a:pt x="0" y="27214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任意多边形 10"/>
          <p:cNvSpPr/>
          <p:nvPr/>
        </p:nvSpPr>
        <p:spPr>
          <a:xfrm rot="17258953">
            <a:off x="8686693" y="1843429"/>
            <a:ext cx="397911" cy="428326"/>
          </a:xfrm>
          <a:custGeom>
            <a:avLst/>
            <a:gdLst>
              <a:gd name="connsiteX0" fmla="*/ 0 w 381000"/>
              <a:gd name="connsiteY0" fmla="*/ 272143 h 272143"/>
              <a:gd name="connsiteX1" fmla="*/ 381000 w 381000"/>
              <a:gd name="connsiteY1" fmla="*/ 119743 h 272143"/>
              <a:gd name="connsiteX2" fmla="*/ 195942 w 381000"/>
              <a:gd name="connsiteY2" fmla="*/ 0 h 272143"/>
              <a:gd name="connsiteX3" fmla="*/ 0 w 381000"/>
              <a:gd name="connsiteY3" fmla="*/ 272143 h 2721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1000" h="272143">
                <a:moveTo>
                  <a:pt x="0" y="272143"/>
                </a:moveTo>
                <a:lnTo>
                  <a:pt x="381000" y="119743"/>
                </a:lnTo>
                <a:lnTo>
                  <a:pt x="195942" y="0"/>
                </a:lnTo>
                <a:lnTo>
                  <a:pt x="0" y="27214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任意多边形 4"/>
          <p:cNvSpPr/>
          <p:nvPr/>
        </p:nvSpPr>
        <p:spPr>
          <a:xfrm rot="20111513">
            <a:off x="9009372" y="3497680"/>
            <a:ext cx="416758" cy="406389"/>
          </a:xfrm>
          <a:custGeom>
            <a:avLst/>
            <a:gdLst>
              <a:gd name="connsiteX0" fmla="*/ 239485 w 402771"/>
              <a:gd name="connsiteY0" fmla="*/ 0 h 674914"/>
              <a:gd name="connsiteX1" fmla="*/ 402771 w 402771"/>
              <a:gd name="connsiteY1" fmla="*/ 206828 h 674914"/>
              <a:gd name="connsiteX2" fmla="*/ 0 w 402771"/>
              <a:gd name="connsiteY2" fmla="*/ 674914 h 674914"/>
              <a:gd name="connsiteX3" fmla="*/ 239485 w 402771"/>
              <a:gd name="connsiteY3" fmla="*/ 0 h 6749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2771" h="674914">
                <a:moveTo>
                  <a:pt x="239485" y="0"/>
                </a:moveTo>
                <a:lnTo>
                  <a:pt x="402771" y="206828"/>
                </a:lnTo>
                <a:lnTo>
                  <a:pt x="0" y="674914"/>
                </a:lnTo>
                <a:lnTo>
                  <a:pt x="239485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64" presetClass="path" presetSubtype="0" accel="50000" decel="5000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0.03164 0.01412 L 0.0069 -0.04166 " pathEditMode="relative" rAng="0" ptsTypes="AA">
                                      <p:cBhvr>
                                        <p:cTn id="13" dur="2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37" y="-2801"/>
                                    </p:animMotion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64" presetClass="path" presetSubtype="0" accel="50000" decel="50000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animMotion origin="layout" path="M 0.03164 0.01412 L 0.01302 0.00787 " pathEditMode="relative" rAng="0" ptsTypes="AA">
                                      <p:cBhvr>
                                        <p:cTn id="18" dur="2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38" y="-324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64" presetClass="path" presetSubtype="0" accel="50000" decel="50000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animMotion origin="layout" path="M 0.03164 0.01412 L 0.00429 0.03541 " pathEditMode="relative" rAng="0" ptsTypes="AA">
                                      <p:cBhvr>
                                        <p:cTn id="23" dur="2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67" y="1065"/>
                                    </p:animMotion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64" presetClass="path" presetSubtype="0" accel="50000" decel="5000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0.00963 0.04954 L 3.95833E-6 -3.33333E-6 " pathEditMode="relative" rAng="0" ptsTypes="AA">
                                      <p:cBhvr>
                                        <p:cTn id="28" dur="2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82" y="-2477"/>
                                    </p:animMotion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64" presetClass="path" presetSubtype="0" accel="50000" decel="50000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animMotion origin="layout" path="M -0.0237 0.00463 L 0.00807 -0.025 " pathEditMode="relative" rAng="0" ptsTypes="AA">
                                      <p:cBhvr>
                                        <p:cTn id="33" dur="2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89" y="-1481"/>
                                    </p:animMotion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64" presetClass="path" presetSubtype="0" accel="50000" decel="50000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animMotion origin="layout" path="M -0.01902 -0.01921 L 4.79167E-6 -4.44444E-6 " pathEditMode="relative" rAng="0" ptsTypes="AA">
                                      <p:cBhvr>
                                        <p:cTn id="38" dur="2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51" y="949"/>
                                    </p:animMotion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3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2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64" presetClass="path" presetSubtype="0" accel="50000" decel="5000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0.03164 0.01412 L 0.0069 -0.04166 " pathEditMode="relative" rAng="0" ptsTypes="AA">
                                      <p:cBhvr>
                                        <p:cTn id="46" dur="2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37" y="-280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/>
      <p:bldP spid="3" grpId="0" bldLvl="0" animBg="1"/>
      <p:bldP spid="5" grpId="0" bldLvl="0" animBg="1"/>
      <p:bldP spid="5" grpId="1" bldLvl="0" animBg="1"/>
      <p:bldP spid="6" grpId="0" bldLvl="0" animBg="1"/>
      <p:bldP spid="6" grpId="1" bldLvl="0" animBg="1"/>
      <p:bldP spid="7" grpId="0" bldLvl="0" animBg="1"/>
      <p:bldP spid="7" grpId="1" bldLvl="0" animBg="1"/>
      <p:bldP spid="8" grpId="0" bldLvl="0" animBg="1"/>
      <p:bldP spid="8" grpId="1" bldLvl="0" animBg="1"/>
      <p:bldP spid="10" grpId="0" bldLvl="0" animBg="1"/>
      <p:bldP spid="10" grpId="1" bldLvl="0" animBg="1"/>
      <p:bldP spid="11" grpId="0" bldLvl="0" animBg="1"/>
      <p:bldP spid="11" grpId="1" bldLvl="0" animBg="1"/>
      <p:bldP spid="12" grpId="0" bldLvl="0" animBg="1"/>
      <p:bldP spid="12" grpId="1" bldLvl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A_矩形 2"/>
          <p:cNvSpPr/>
          <p:nvPr>
            <p:custDataLst>
              <p:tags r:id="rId1"/>
            </p:custDataLst>
          </p:nvPr>
        </p:nvSpPr>
        <p:spPr>
          <a:xfrm>
            <a:off x="0" y="6719750"/>
            <a:ext cx="12192000" cy="138249"/>
          </a:xfrm>
          <a:prstGeom prst="rect">
            <a:avLst/>
          </a:prstGeom>
          <a:solidFill>
            <a:srgbClr val="4DB4A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5" name="PA_组合 4"/>
          <p:cNvGrpSpPr/>
          <p:nvPr>
            <p:custDataLst>
              <p:tags r:id="rId2"/>
            </p:custDataLst>
          </p:nvPr>
        </p:nvGrpSpPr>
        <p:grpSpPr>
          <a:xfrm>
            <a:off x="0" y="0"/>
            <a:ext cx="12192000" cy="836712"/>
            <a:chOff x="0" y="0"/>
            <a:chExt cx="12192000" cy="548680"/>
          </a:xfrm>
        </p:grpSpPr>
        <p:sp>
          <p:nvSpPr>
            <p:cNvPr id="2" name="矩形 1"/>
            <p:cNvSpPr/>
            <p:nvPr/>
          </p:nvSpPr>
          <p:spPr>
            <a:xfrm>
              <a:off x="254968" y="0"/>
              <a:ext cx="11937032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" name="矩形 3"/>
            <p:cNvSpPr/>
            <p:nvPr/>
          </p:nvSpPr>
          <p:spPr>
            <a:xfrm>
              <a:off x="0" y="0"/>
              <a:ext cx="254968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7" name="矩形 6"/>
          <p:cNvSpPr/>
          <p:nvPr/>
        </p:nvSpPr>
        <p:spPr>
          <a:xfrm>
            <a:off x="4655840" y="-3558"/>
            <a:ext cx="2954647" cy="923326"/>
          </a:xfrm>
          <a:prstGeom prst="rect">
            <a:avLst/>
          </a:prstGeom>
          <a:noFill/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zh-CN" altLang="en-US" sz="54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学习任务</a:t>
            </a: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19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474" y="1610936"/>
            <a:ext cx="851900" cy="6840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3"/>
          <p:cNvSpPr txBox="1"/>
          <p:nvPr/>
        </p:nvSpPr>
        <p:spPr>
          <a:xfrm>
            <a:off x="1553845" y="1563370"/>
            <a:ext cx="10395585" cy="811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3600" b="1" dirty="0" smtClean="0">
                <a:solidFill>
                  <a:sysClr val="windowText" lastClr="000000"/>
                </a:solidFill>
                <a:latin typeface="+mn-ea"/>
                <a:cs typeface="+mn-ea"/>
                <a:sym typeface="+mn-ea"/>
              </a:rPr>
              <a:t>了解无理数和实数的概念。</a:t>
            </a:r>
            <a:endParaRPr lang="zh-CN" altLang="en-US" sz="3600" b="1" dirty="0">
              <a:solidFill>
                <a:schemeClr val="tx1">
                  <a:lumMod val="50000"/>
                </a:schemeClr>
              </a:solidFill>
              <a:latin typeface="+mn-ea"/>
            </a:endParaRP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19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1642" y="2785402"/>
            <a:ext cx="851900" cy="6840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Box 8"/>
          <p:cNvSpPr txBox="1"/>
          <p:nvPr/>
        </p:nvSpPr>
        <p:spPr>
          <a:xfrm>
            <a:off x="1560195" y="2715895"/>
            <a:ext cx="10388600" cy="811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3600" b="1" dirty="0" smtClean="0">
                <a:solidFill>
                  <a:sysClr val="windowText" lastClr="000000"/>
                </a:solidFill>
                <a:latin typeface="+mn-ea"/>
                <a:cs typeface="+mn-ea"/>
                <a:sym typeface="+mn-ea"/>
              </a:rPr>
              <a:t>能将实数准确分类</a:t>
            </a:r>
            <a:r>
              <a:rPr lang="zh-CN" altLang="en-US" sz="3600" b="1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。</a:t>
            </a:r>
          </a:p>
        </p:txBody>
      </p:sp>
    </p:spTree>
  </p:cSld>
  <p:clrMapOvr>
    <a:masterClrMapping/>
  </p:clrMapOvr>
  <p:transition spd="slow"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A_矩形 2"/>
          <p:cNvSpPr/>
          <p:nvPr>
            <p:custDataLst>
              <p:tags r:id="rId1"/>
            </p:custDataLst>
          </p:nvPr>
        </p:nvSpPr>
        <p:spPr>
          <a:xfrm>
            <a:off x="0" y="6719750"/>
            <a:ext cx="12192000" cy="138249"/>
          </a:xfrm>
          <a:prstGeom prst="rect">
            <a:avLst/>
          </a:prstGeom>
          <a:solidFill>
            <a:srgbClr val="4DB4A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5" name="PA_组合 4"/>
          <p:cNvGrpSpPr/>
          <p:nvPr>
            <p:custDataLst>
              <p:tags r:id="rId2"/>
            </p:custDataLst>
          </p:nvPr>
        </p:nvGrpSpPr>
        <p:grpSpPr>
          <a:xfrm>
            <a:off x="0" y="0"/>
            <a:ext cx="12192000" cy="836712"/>
            <a:chOff x="0" y="0"/>
            <a:chExt cx="12192000" cy="548680"/>
          </a:xfrm>
        </p:grpSpPr>
        <p:sp>
          <p:nvSpPr>
            <p:cNvPr id="2" name="矩形 1"/>
            <p:cNvSpPr/>
            <p:nvPr/>
          </p:nvSpPr>
          <p:spPr>
            <a:xfrm>
              <a:off x="254968" y="0"/>
              <a:ext cx="11937032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" name="矩形 3"/>
            <p:cNvSpPr/>
            <p:nvPr/>
          </p:nvSpPr>
          <p:spPr>
            <a:xfrm>
              <a:off x="0" y="0"/>
              <a:ext cx="254968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7" name="矩形 6"/>
          <p:cNvSpPr/>
          <p:nvPr/>
        </p:nvSpPr>
        <p:spPr>
          <a:xfrm>
            <a:off x="4756009" y="-16488"/>
            <a:ext cx="2927350" cy="920750"/>
          </a:xfrm>
          <a:prstGeom prst="rect">
            <a:avLst/>
          </a:prstGeom>
          <a:noFill/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zh-CN" altLang="en-US" sz="54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知识回顾</a:t>
            </a:r>
          </a:p>
        </p:txBody>
      </p:sp>
      <p:sp>
        <p:nvSpPr>
          <p:cNvPr id="188418" name="AutoShape 2"/>
          <p:cNvSpPr/>
          <p:nvPr/>
        </p:nvSpPr>
        <p:spPr bwMode="auto">
          <a:xfrm>
            <a:off x="2643717" y="2707323"/>
            <a:ext cx="609600" cy="1077912"/>
          </a:xfrm>
          <a:prstGeom prst="leftBrace">
            <a:avLst>
              <a:gd name="adj1" fmla="val 19647"/>
              <a:gd name="adj2" fmla="val 50000"/>
            </a:avLst>
          </a:prstGeom>
          <a:noFill/>
          <a:ln w="38100">
            <a:solidFill>
              <a:srgbClr val="FF0000"/>
            </a:solidFill>
            <a:rou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88419" name="AutoShape 3"/>
          <p:cNvSpPr/>
          <p:nvPr/>
        </p:nvSpPr>
        <p:spPr bwMode="auto">
          <a:xfrm>
            <a:off x="7658102" y="2383474"/>
            <a:ext cx="461433" cy="1730375"/>
          </a:xfrm>
          <a:prstGeom prst="leftBrace">
            <a:avLst>
              <a:gd name="adj1" fmla="val 41667"/>
              <a:gd name="adj2" fmla="val 50000"/>
            </a:avLst>
          </a:prstGeom>
          <a:noFill/>
          <a:ln w="38100">
            <a:solidFill>
              <a:srgbClr val="FF0000"/>
            </a:solidFill>
            <a:rou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88420" name="Rectangle 4"/>
          <p:cNvSpPr>
            <a:spLocks noChangeArrowheads="1"/>
          </p:cNvSpPr>
          <p:nvPr/>
        </p:nvSpPr>
        <p:spPr bwMode="auto">
          <a:xfrm>
            <a:off x="624419" y="2993076"/>
            <a:ext cx="2495549" cy="5048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0" hangingPunct="0">
              <a:lnSpc>
                <a:spcPct val="75000"/>
              </a:lnSpc>
            </a:pPr>
            <a:r>
              <a:rPr lang="zh-CN" altLang="en-US" sz="36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有理数</a:t>
            </a:r>
          </a:p>
        </p:txBody>
      </p:sp>
      <p:sp>
        <p:nvSpPr>
          <p:cNvPr id="188421" name="Rectangle 5"/>
          <p:cNvSpPr>
            <a:spLocks noChangeArrowheads="1"/>
          </p:cNvSpPr>
          <p:nvPr/>
        </p:nvSpPr>
        <p:spPr bwMode="auto">
          <a:xfrm>
            <a:off x="3335867" y="2486663"/>
            <a:ext cx="1991784" cy="5048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0" hangingPunct="0">
              <a:lnSpc>
                <a:spcPct val="75000"/>
              </a:lnSpc>
            </a:pPr>
            <a:r>
              <a:rPr lang="zh-CN" altLang="en-US" sz="36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整数</a:t>
            </a:r>
          </a:p>
        </p:txBody>
      </p:sp>
      <p:sp>
        <p:nvSpPr>
          <p:cNvPr id="188422" name="Rectangle 6"/>
          <p:cNvSpPr>
            <a:spLocks noChangeArrowheads="1"/>
          </p:cNvSpPr>
          <p:nvPr/>
        </p:nvSpPr>
        <p:spPr bwMode="auto">
          <a:xfrm>
            <a:off x="3325286" y="3548701"/>
            <a:ext cx="2290233" cy="5048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0" hangingPunct="0">
              <a:lnSpc>
                <a:spcPct val="75000"/>
              </a:lnSpc>
            </a:pPr>
            <a:r>
              <a:rPr lang="zh-CN" altLang="en-US" sz="36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分数</a:t>
            </a:r>
          </a:p>
        </p:txBody>
      </p:sp>
      <p:sp>
        <p:nvSpPr>
          <p:cNvPr id="188423" name="Rectangle 7"/>
          <p:cNvSpPr>
            <a:spLocks noChangeArrowheads="1"/>
          </p:cNvSpPr>
          <p:nvPr/>
        </p:nvSpPr>
        <p:spPr bwMode="auto">
          <a:xfrm>
            <a:off x="5560484" y="2996249"/>
            <a:ext cx="2647949" cy="5048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0" hangingPunct="0">
              <a:lnSpc>
                <a:spcPct val="75000"/>
              </a:lnSpc>
            </a:pPr>
            <a:r>
              <a:rPr lang="zh-CN" altLang="en-US" sz="36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有理数</a:t>
            </a:r>
          </a:p>
        </p:txBody>
      </p:sp>
      <p:sp>
        <p:nvSpPr>
          <p:cNvPr id="188424" name="Rectangle 8"/>
          <p:cNvSpPr>
            <a:spLocks noChangeArrowheads="1"/>
          </p:cNvSpPr>
          <p:nvPr/>
        </p:nvSpPr>
        <p:spPr bwMode="auto">
          <a:xfrm>
            <a:off x="8108953" y="2200913"/>
            <a:ext cx="3170767" cy="5048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0" hangingPunct="0">
              <a:lnSpc>
                <a:spcPct val="75000"/>
              </a:lnSpc>
            </a:pPr>
            <a:r>
              <a:rPr lang="zh-CN" altLang="en-US" sz="36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正有理数</a:t>
            </a:r>
          </a:p>
        </p:txBody>
      </p:sp>
      <p:sp>
        <p:nvSpPr>
          <p:cNvPr id="188425" name="Rectangle 9"/>
          <p:cNvSpPr>
            <a:spLocks noChangeArrowheads="1"/>
          </p:cNvSpPr>
          <p:nvPr/>
        </p:nvSpPr>
        <p:spPr bwMode="auto">
          <a:xfrm>
            <a:off x="8214784" y="3016888"/>
            <a:ext cx="647934" cy="50783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eaLnBrk="0" hangingPunct="0">
              <a:lnSpc>
                <a:spcPct val="75000"/>
              </a:lnSpc>
            </a:pPr>
            <a:r>
              <a:rPr lang="zh-CN" altLang="en-US" sz="36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零</a:t>
            </a:r>
          </a:p>
        </p:txBody>
      </p:sp>
      <p:sp>
        <p:nvSpPr>
          <p:cNvPr id="188426" name="Rectangle 10"/>
          <p:cNvSpPr>
            <a:spLocks noChangeArrowheads="1"/>
          </p:cNvSpPr>
          <p:nvPr/>
        </p:nvSpPr>
        <p:spPr bwMode="auto">
          <a:xfrm>
            <a:off x="8108953" y="3767776"/>
            <a:ext cx="3363383" cy="5048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0" hangingPunct="0">
              <a:lnSpc>
                <a:spcPct val="75000"/>
              </a:lnSpc>
            </a:pPr>
            <a:r>
              <a:rPr lang="zh-CN" altLang="en-US" sz="36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负有理数</a:t>
            </a:r>
          </a:p>
        </p:txBody>
      </p:sp>
      <p:sp>
        <p:nvSpPr>
          <p:cNvPr id="188432" name="Rectangle 16"/>
          <p:cNvSpPr>
            <a:spLocks noChangeArrowheads="1"/>
          </p:cNvSpPr>
          <p:nvPr/>
        </p:nvSpPr>
        <p:spPr bwMode="auto">
          <a:xfrm>
            <a:off x="311787" y="1021716"/>
            <a:ext cx="7296151" cy="64516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600" b="1">
                <a:latin typeface="+mn-ea"/>
              </a:rPr>
              <a:t>有理数包括哪些数？</a:t>
            </a:r>
          </a:p>
        </p:txBody>
      </p:sp>
      <p:grpSp>
        <p:nvGrpSpPr>
          <p:cNvPr id="8" name="Group 17"/>
          <p:cNvGrpSpPr/>
          <p:nvPr/>
        </p:nvGrpSpPr>
        <p:grpSpPr bwMode="auto">
          <a:xfrm>
            <a:off x="527051" y="4144010"/>
            <a:ext cx="11196931" cy="1158875"/>
            <a:chOff x="539" y="1933"/>
            <a:chExt cx="5290" cy="730"/>
          </a:xfrm>
        </p:grpSpPr>
        <p:grpSp>
          <p:nvGrpSpPr>
            <p:cNvPr id="9" name="Group 18"/>
            <p:cNvGrpSpPr/>
            <p:nvPr/>
          </p:nvGrpSpPr>
          <p:grpSpPr bwMode="auto">
            <a:xfrm>
              <a:off x="907" y="1933"/>
              <a:ext cx="4922" cy="730"/>
              <a:chOff x="476" y="1979"/>
              <a:chExt cx="4922" cy="730"/>
            </a:xfrm>
          </p:grpSpPr>
          <p:sp>
            <p:nvSpPr>
              <p:cNvPr id="28700" name="Text Box 19"/>
              <p:cNvSpPr txBox="1">
                <a:spLocks noChangeArrowheads="1"/>
              </p:cNvSpPr>
              <p:nvPr/>
            </p:nvSpPr>
            <p:spPr bwMode="auto">
              <a:xfrm>
                <a:off x="476" y="2123"/>
                <a:ext cx="816" cy="442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altLang="zh-CN" sz="4000" b="1">
                    <a:solidFill>
                      <a:schemeClr val="tx1"/>
                    </a:solidFill>
                    <a:latin typeface="楷体_GB2312" panose="02010609030101010101" pitchFamily="49" charset="-122"/>
                    <a:ea typeface="楷体_GB2312" panose="02010609030101010101" pitchFamily="49" charset="-122"/>
                  </a:rPr>
                  <a:t>5</a:t>
                </a:r>
                <a:r>
                  <a:rPr lang="zh-CN" altLang="en-US" sz="4000" b="1">
                    <a:solidFill>
                      <a:schemeClr val="tx1"/>
                    </a:solidFill>
                    <a:latin typeface="楷体_GB2312" panose="02010609030101010101" pitchFamily="49" charset="-122"/>
                    <a:ea typeface="楷体_GB2312" panose="02010609030101010101" pitchFamily="49" charset="-122"/>
                  </a:rPr>
                  <a:t>，</a:t>
                </a:r>
              </a:p>
            </p:txBody>
          </p:sp>
          <p:grpSp>
            <p:nvGrpSpPr>
              <p:cNvPr id="10" name="Group 20"/>
              <p:cNvGrpSpPr/>
              <p:nvPr/>
            </p:nvGrpSpPr>
            <p:grpSpPr bwMode="auto">
              <a:xfrm>
                <a:off x="1290" y="2007"/>
                <a:ext cx="733" cy="692"/>
                <a:chOff x="1356" y="1392"/>
                <a:chExt cx="660" cy="692"/>
              </a:xfrm>
            </p:grpSpPr>
            <p:sp>
              <p:nvSpPr>
                <p:cNvPr id="28722" name="Text Box 21"/>
                <p:cNvSpPr txBox="1">
                  <a:spLocks noChangeArrowheads="1"/>
                </p:cNvSpPr>
                <p:nvPr/>
              </p:nvSpPr>
              <p:spPr bwMode="auto">
                <a:xfrm>
                  <a:off x="1680" y="1536"/>
                  <a:ext cx="336" cy="442"/>
                </a:xfrm>
                <a:prstGeom prst="rect">
                  <a:avLst/>
                </a:prstGeom>
                <a:noFill/>
                <a:ln w="9525">
                  <a:noFill/>
                  <a:miter lim="800000"/>
                </a:ln>
              </p:spPr>
              <p:txBody>
                <a:bodyPr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zh-CN" altLang="en-US" sz="4000" b="1">
                      <a:solidFill>
                        <a:schemeClr val="tx1"/>
                      </a:solidFill>
                      <a:latin typeface="楷体_GB2312" panose="02010609030101010101" pitchFamily="49" charset="-122"/>
                      <a:ea typeface="楷体_GB2312" panose="02010609030101010101" pitchFamily="49" charset="-122"/>
                    </a:rPr>
                    <a:t>，</a:t>
                  </a:r>
                </a:p>
              </p:txBody>
            </p:sp>
            <p:sp>
              <p:nvSpPr>
                <p:cNvPr id="28723" name="Text Box 22"/>
                <p:cNvSpPr txBox="1">
                  <a:spLocks noChangeArrowheads="1"/>
                </p:cNvSpPr>
                <p:nvPr/>
              </p:nvSpPr>
              <p:spPr bwMode="auto">
                <a:xfrm>
                  <a:off x="1488" y="1392"/>
                  <a:ext cx="384" cy="404"/>
                </a:xfrm>
                <a:prstGeom prst="rect">
                  <a:avLst/>
                </a:prstGeom>
                <a:noFill/>
                <a:ln w="9525">
                  <a:noFill/>
                  <a:miter lim="800000"/>
                </a:ln>
              </p:spPr>
              <p:txBody>
                <a:bodyPr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en-US" altLang="zh-CN" sz="3600" b="1">
                      <a:solidFill>
                        <a:schemeClr val="tx1"/>
                      </a:solidFill>
                      <a:latin typeface="楷体_GB2312" panose="02010609030101010101" pitchFamily="49" charset="-122"/>
                      <a:ea typeface="楷体_GB2312" panose="02010609030101010101" pitchFamily="49" charset="-122"/>
                    </a:rPr>
                    <a:t>2</a:t>
                  </a:r>
                </a:p>
              </p:txBody>
            </p:sp>
            <p:sp>
              <p:nvSpPr>
                <p:cNvPr id="28724" name="Text Box 23"/>
                <p:cNvSpPr txBox="1">
                  <a:spLocks noChangeArrowheads="1"/>
                </p:cNvSpPr>
                <p:nvPr/>
              </p:nvSpPr>
              <p:spPr bwMode="auto">
                <a:xfrm>
                  <a:off x="1488" y="1680"/>
                  <a:ext cx="432" cy="404"/>
                </a:xfrm>
                <a:prstGeom prst="rect">
                  <a:avLst/>
                </a:prstGeom>
                <a:noFill/>
                <a:ln w="9525">
                  <a:noFill/>
                  <a:miter lim="800000"/>
                </a:ln>
              </p:spPr>
              <p:txBody>
                <a:bodyPr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en-US" altLang="zh-CN" sz="3600" b="1">
                      <a:solidFill>
                        <a:schemeClr val="tx1"/>
                      </a:solidFill>
                      <a:latin typeface="楷体_GB2312" panose="02010609030101010101" pitchFamily="49" charset="-122"/>
                      <a:ea typeface="楷体_GB2312" panose="02010609030101010101" pitchFamily="49" charset="-122"/>
                    </a:rPr>
                    <a:t>5</a:t>
                  </a:r>
                </a:p>
              </p:txBody>
            </p:sp>
            <p:sp>
              <p:nvSpPr>
                <p:cNvPr id="28725" name="Line 24"/>
                <p:cNvSpPr>
                  <a:spLocks noChangeShapeType="1"/>
                </p:cNvSpPr>
                <p:nvPr/>
              </p:nvSpPr>
              <p:spPr bwMode="auto">
                <a:xfrm>
                  <a:off x="1505" y="1728"/>
                  <a:ext cx="192" cy="0"/>
                </a:xfrm>
                <a:prstGeom prst="line">
                  <a:avLst/>
                </a:prstGeom>
                <a:noFill/>
                <a:ln w="34925">
                  <a:solidFill>
                    <a:schemeClr val="tx1"/>
                  </a:solidFill>
                  <a:round/>
                </a:ln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28726" name="Line 25"/>
                <p:cNvSpPr>
                  <a:spLocks noChangeShapeType="1"/>
                </p:cNvSpPr>
                <p:nvPr/>
              </p:nvSpPr>
              <p:spPr bwMode="auto">
                <a:xfrm>
                  <a:off x="1356" y="1728"/>
                  <a:ext cx="103" cy="1"/>
                </a:xfrm>
                <a:prstGeom prst="line">
                  <a:avLst/>
                </a:prstGeom>
                <a:noFill/>
                <a:ln w="34925">
                  <a:solidFill>
                    <a:schemeClr val="tx1"/>
                  </a:solidFill>
                  <a:round/>
                </a:ln>
              </p:spPr>
              <p:txBody>
                <a:bodyPr/>
                <a:lstStyle/>
                <a:p>
                  <a:endParaRPr lang="zh-CN" altLang="en-US"/>
                </a:p>
              </p:txBody>
            </p:sp>
          </p:grpSp>
          <p:grpSp>
            <p:nvGrpSpPr>
              <p:cNvPr id="11" name="Group 26"/>
              <p:cNvGrpSpPr/>
              <p:nvPr/>
            </p:nvGrpSpPr>
            <p:grpSpPr bwMode="auto">
              <a:xfrm>
                <a:off x="2217" y="2007"/>
                <a:ext cx="659" cy="692"/>
                <a:chOff x="2479" y="1248"/>
                <a:chExt cx="593" cy="692"/>
              </a:xfrm>
            </p:grpSpPr>
            <p:sp>
              <p:nvSpPr>
                <p:cNvPr id="28718" name="Text Box 27"/>
                <p:cNvSpPr txBox="1">
                  <a:spLocks noChangeArrowheads="1"/>
                </p:cNvSpPr>
                <p:nvPr/>
              </p:nvSpPr>
              <p:spPr bwMode="auto">
                <a:xfrm>
                  <a:off x="2736" y="1430"/>
                  <a:ext cx="336" cy="442"/>
                </a:xfrm>
                <a:prstGeom prst="rect">
                  <a:avLst/>
                </a:prstGeom>
                <a:noFill/>
                <a:ln w="9525">
                  <a:noFill/>
                  <a:miter lim="800000"/>
                </a:ln>
              </p:spPr>
              <p:txBody>
                <a:bodyPr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zh-CN" altLang="en-US" sz="4000" b="1">
                      <a:solidFill>
                        <a:schemeClr val="tx1"/>
                      </a:solidFill>
                      <a:latin typeface="楷体_GB2312" panose="02010609030101010101" pitchFamily="49" charset="-122"/>
                      <a:ea typeface="楷体_GB2312" panose="02010609030101010101" pitchFamily="49" charset="-122"/>
                    </a:rPr>
                    <a:t>，</a:t>
                  </a:r>
                </a:p>
              </p:txBody>
            </p:sp>
            <p:sp>
              <p:nvSpPr>
                <p:cNvPr id="28719" name="Text Box 28"/>
                <p:cNvSpPr txBox="1">
                  <a:spLocks noChangeArrowheads="1"/>
                </p:cNvSpPr>
                <p:nvPr/>
              </p:nvSpPr>
              <p:spPr bwMode="auto">
                <a:xfrm>
                  <a:off x="2479" y="1248"/>
                  <a:ext cx="351" cy="406"/>
                </a:xfrm>
                <a:prstGeom prst="rect">
                  <a:avLst/>
                </a:prstGeom>
                <a:noFill/>
                <a:ln w="9525">
                  <a:noFill/>
                  <a:miter lim="800000"/>
                </a:ln>
              </p:spPr>
              <p:txBody>
                <a:bodyPr wrap="square"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en-US" altLang="zh-CN" sz="3600" b="1">
                      <a:solidFill>
                        <a:schemeClr val="tx1"/>
                      </a:solidFill>
                      <a:latin typeface="楷体_GB2312" panose="02010609030101010101" pitchFamily="49" charset="-122"/>
                      <a:ea typeface="楷体_GB2312" panose="02010609030101010101" pitchFamily="49" charset="-122"/>
                    </a:rPr>
                    <a:t>27</a:t>
                  </a:r>
                </a:p>
              </p:txBody>
            </p:sp>
            <p:sp>
              <p:nvSpPr>
                <p:cNvPr id="28720" name="Text Box 29"/>
                <p:cNvSpPr txBox="1">
                  <a:spLocks noChangeArrowheads="1"/>
                </p:cNvSpPr>
                <p:nvPr/>
              </p:nvSpPr>
              <p:spPr bwMode="auto">
                <a:xfrm>
                  <a:off x="2496" y="1536"/>
                  <a:ext cx="432" cy="404"/>
                </a:xfrm>
                <a:prstGeom prst="rect">
                  <a:avLst/>
                </a:prstGeom>
                <a:noFill/>
                <a:ln w="9525">
                  <a:noFill/>
                  <a:miter lim="800000"/>
                </a:ln>
              </p:spPr>
              <p:txBody>
                <a:bodyPr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en-US" altLang="zh-CN" sz="3600" b="1">
                      <a:solidFill>
                        <a:schemeClr val="tx1"/>
                      </a:solidFill>
                      <a:latin typeface="楷体_GB2312" panose="02010609030101010101" pitchFamily="49" charset="-122"/>
                      <a:ea typeface="楷体_GB2312" panose="02010609030101010101" pitchFamily="49" charset="-122"/>
                    </a:rPr>
                    <a:t>8</a:t>
                  </a:r>
                </a:p>
              </p:txBody>
            </p:sp>
            <p:sp>
              <p:nvSpPr>
                <p:cNvPr id="28721" name="Line 30"/>
                <p:cNvSpPr>
                  <a:spLocks noChangeShapeType="1"/>
                </p:cNvSpPr>
                <p:nvPr/>
              </p:nvSpPr>
              <p:spPr bwMode="auto">
                <a:xfrm>
                  <a:off x="2496" y="1584"/>
                  <a:ext cx="224" cy="1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</a:ln>
              </p:spPr>
              <p:txBody>
                <a:bodyPr/>
                <a:lstStyle/>
                <a:p>
                  <a:endParaRPr lang="zh-CN" altLang="en-US"/>
                </a:p>
              </p:txBody>
            </p:sp>
          </p:grpSp>
          <p:grpSp>
            <p:nvGrpSpPr>
              <p:cNvPr id="12" name="Group 31"/>
              <p:cNvGrpSpPr/>
              <p:nvPr/>
            </p:nvGrpSpPr>
            <p:grpSpPr bwMode="auto">
              <a:xfrm>
                <a:off x="3079" y="1979"/>
                <a:ext cx="650" cy="722"/>
                <a:chOff x="2823" y="1440"/>
                <a:chExt cx="585" cy="722"/>
              </a:xfrm>
            </p:grpSpPr>
            <p:sp>
              <p:nvSpPr>
                <p:cNvPr id="28714" name="Text Box 32"/>
                <p:cNvSpPr txBox="1">
                  <a:spLocks noChangeArrowheads="1"/>
                </p:cNvSpPr>
                <p:nvPr/>
              </p:nvSpPr>
              <p:spPr bwMode="auto">
                <a:xfrm>
                  <a:off x="3072" y="1650"/>
                  <a:ext cx="336" cy="442"/>
                </a:xfrm>
                <a:prstGeom prst="rect">
                  <a:avLst/>
                </a:prstGeom>
                <a:noFill/>
                <a:ln w="9525">
                  <a:noFill/>
                  <a:miter lim="800000"/>
                </a:ln>
              </p:spPr>
              <p:txBody>
                <a:bodyPr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zh-CN" altLang="en-US" sz="4000" b="1">
                      <a:solidFill>
                        <a:schemeClr val="tx1"/>
                      </a:solidFill>
                      <a:latin typeface="楷体_GB2312" panose="02010609030101010101" pitchFamily="49" charset="-122"/>
                      <a:ea typeface="楷体_GB2312" panose="02010609030101010101" pitchFamily="49" charset="-122"/>
                    </a:rPr>
                    <a:t>，</a:t>
                  </a:r>
                </a:p>
              </p:txBody>
            </p:sp>
            <p:sp>
              <p:nvSpPr>
                <p:cNvPr id="28715" name="Text Box 33"/>
                <p:cNvSpPr txBox="1">
                  <a:spLocks noChangeArrowheads="1"/>
                </p:cNvSpPr>
                <p:nvPr/>
              </p:nvSpPr>
              <p:spPr bwMode="auto">
                <a:xfrm>
                  <a:off x="2823" y="1756"/>
                  <a:ext cx="460" cy="406"/>
                </a:xfrm>
                <a:prstGeom prst="rect">
                  <a:avLst/>
                </a:prstGeom>
                <a:noFill/>
                <a:ln w="9525">
                  <a:noFill/>
                  <a:miter lim="800000"/>
                </a:ln>
              </p:spPr>
              <p:txBody>
                <a:bodyPr wrap="square"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en-US" altLang="zh-CN" sz="3600" b="1">
                      <a:solidFill>
                        <a:schemeClr val="tx1"/>
                      </a:solidFill>
                      <a:latin typeface="楷体_GB2312" panose="02010609030101010101" pitchFamily="49" charset="-122"/>
                      <a:ea typeface="楷体_GB2312" panose="02010609030101010101" pitchFamily="49" charset="-122"/>
                    </a:rPr>
                    <a:t>11</a:t>
                  </a:r>
                </a:p>
              </p:txBody>
            </p:sp>
            <p:sp>
              <p:nvSpPr>
                <p:cNvPr id="28716" name="Text Box 34"/>
                <p:cNvSpPr txBox="1">
                  <a:spLocks noChangeArrowheads="1"/>
                </p:cNvSpPr>
                <p:nvPr/>
              </p:nvSpPr>
              <p:spPr bwMode="auto">
                <a:xfrm>
                  <a:off x="2862" y="1440"/>
                  <a:ext cx="328" cy="406"/>
                </a:xfrm>
                <a:prstGeom prst="rect">
                  <a:avLst/>
                </a:prstGeom>
                <a:noFill/>
                <a:ln w="9525">
                  <a:noFill/>
                  <a:miter lim="800000"/>
                </a:ln>
              </p:spPr>
              <p:txBody>
                <a:bodyPr wrap="square"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en-US" altLang="zh-CN" sz="3600" b="1">
                      <a:solidFill>
                        <a:schemeClr val="tx1"/>
                      </a:solidFill>
                      <a:latin typeface="楷体_GB2312" panose="02010609030101010101" pitchFamily="49" charset="-122"/>
                      <a:ea typeface="楷体_GB2312" panose="02010609030101010101" pitchFamily="49" charset="-122"/>
                    </a:rPr>
                    <a:t>6</a:t>
                  </a:r>
                </a:p>
              </p:txBody>
            </p:sp>
            <p:sp>
              <p:nvSpPr>
                <p:cNvPr id="28717" name="Line 35"/>
                <p:cNvSpPr>
                  <a:spLocks noChangeShapeType="1"/>
                </p:cNvSpPr>
                <p:nvPr/>
              </p:nvSpPr>
              <p:spPr bwMode="auto">
                <a:xfrm>
                  <a:off x="2832" y="1804"/>
                  <a:ext cx="288" cy="0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</a:ln>
              </p:spPr>
              <p:txBody>
                <a:bodyPr/>
                <a:lstStyle/>
                <a:p>
                  <a:endParaRPr lang="zh-CN" altLang="en-US"/>
                </a:p>
              </p:txBody>
            </p:sp>
          </p:grpSp>
          <p:grpSp>
            <p:nvGrpSpPr>
              <p:cNvPr id="13" name="Group 36"/>
              <p:cNvGrpSpPr/>
              <p:nvPr/>
            </p:nvGrpSpPr>
            <p:grpSpPr bwMode="auto">
              <a:xfrm>
                <a:off x="3870" y="2007"/>
                <a:ext cx="659" cy="692"/>
                <a:chOff x="2479" y="1248"/>
                <a:chExt cx="593" cy="692"/>
              </a:xfrm>
            </p:grpSpPr>
            <p:sp>
              <p:nvSpPr>
                <p:cNvPr id="28710" name="Text Box 37"/>
                <p:cNvSpPr txBox="1">
                  <a:spLocks noChangeArrowheads="1"/>
                </p:cNvSpPr>
                <p:nvPr/>
              </p:nvSpPr>
              <p:spPr bwMode="auto">
                <a:xfrm>
                  <a:off x="2736" y="1430"/>
                  <a:ext cx="336" cy="442"/>
                </a:xfrm>
                <a:prstGeom prst="rect">
                  <a:avLst/>
                </a:prstGeom>
                <a:noFill/>
                <a:ln w="9525">
                  <a:noFill/>
                  <a:miter lim="800000"/>
                </a:ln>
              </p:spPr>
              <p:txBody>
                <a:bodyPr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zh-CN" altLang="en-US" sz="4000" b="1">
                      <a:solidFill>
                        <a:schemeClr val="tx1"/>
                      </a:solidFill>
                      <a:latin typeface="楷体_GB2312" panose="02010609030101010101" pitchFamily="49" charset="-122"/>
                      <a:ea typeface="楷体_GB2312" panose="02010609030101010101" pitchFamily="49" charset="-122"/>
                    </a:rPr>
                    <a:t>，</a:t>
                  </a:r>
                </a:p>
              </p:txBody>
            </p:sp>
            <p:sp>
              <p:nvSpPr>
                <p:cNvPr id="28711" name="Text Box 38"/>
                <p:cNvSpPr txBox="1">
                  <a:spLocks noChangeArrowheads="1"/>
                </p:cNvSpPr>
                <p:nvPr/>
              </p:nvSpPr>
              <p:spPr bwMode="auto">
                <a:xfrm>
                  <a:off x="2479" y="1248"/>
                  <a:ext cx="431" cy="406"/>
                </a:xfrm>
                <a:prstGeom prst="rect">
                  <a:avLst/>
                </a:prstGeom>
                <a:noFill/>
                <a:ln w="9525">
                  <a:noFill/>
                  <a:miter lim="800000"/>
                </a:ln>
              </p:spPr>
              <p:txBody>
                <a:bodyPr wrap="square"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en-US" altLang="zh-CN" sz="3600" b="1">
                      <a:solidFill>
                        <a:schemeClr val="tx1"/>
                      </a:solidFill>
                      <a:latin typeface="楷体_GB2312" panose="02010609030101010101" pitchFamily="49" charset="-122"/>
                      <a:ea typeface="楷体_GB2312" panose="02010609030101010101" pitchFamily="49" charset="-122"/>
                    </a:rPr>
                    <a:t>13</a:t>
                  </a:r>
                </a:p>
              </p:txBody>
            </p:sp>
            <p:sp>
              <p:nvSpPr>
                <p:cNvPr id="28712" name="Text Box 39"/>
                <p:cNvSpPr txBox="1">
                  <a:spLocks noChangeArrowheads="1"/>
                </p:cNvSpPr>
                <p:nvPr/>
              </p:nvSpPr>
              <p:spPr bwMode="auto">
                <a:xfrm>
                  <a:off x="2496" y="1536"/>
                  <a:ext cx="432" cy="404"/>
                </a:xfrm>
                <a:prstGeom prst="rect">
                  <a:avLst/>
                </a:prstGeom>
                <a:noFill/>
                <a:ln w="9525">
                  <a:noFill/>
                  <a:miter lim="800000"/>
                </a:ln>
              </p:spPr>
              <p:txBody>
                <a:bodyPr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en-US" altLang="zh-CN" sz="3600" b="1">
                      <a:solidFill>
                        <a:schemeClr val="tx1"/>
                      </a:solidFill>
                      <a:latin typeface="楷体_GB2312" panose="02010609030101010101" pitchFamily="49" charset="-122"/>
                      <a:ea typeface="楷体_GB2312" panose="02010609030101010101" pitchFamily="49" charset="-122"/>
                    </a:rPr>
                    <a:t>90</a:t>
                  </a:r>
                </a:p>
              </p:txBody>
            </p:sp>
            <p:sp>
              <p:nvSpPr>
                <p:cNvPr id="28713" name="Line 40"/>
                <p:cNvSpPr>
                  <a:spLocks noChangeShapeType="1"/>
                </p:cNvSpPr>
                <p:nvPr/>
              </p:nvSpPr>
              <p:spPr bwMode="auto">
                <a:xfrm>
                  <a:off x="2496" y="1584"/>
                  <a:ext cx="288" cy="0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</a:ln>
              </p:spPr>
              <p:txBody>
                <a:bodyPr/>
                <a:lstStyle/>
                <a:p>
                  <a:endParaRPr lang="zh-CN" altLang="en-US"/>
                </a:p>
              </p:txBody>
            </p:sp>
          </p:grpSp>
          <p:grpSp>
            <p:nvGrpSpPr>
              <p:cNvPr id="14" name="Group 41"/>
              <p:cNvGrpSpPr/>
              <p:nvPr/>
            </p:nvGrpSpPr>
            <p:grpSpPr bwMode="auto">
              <a:xfrm>
                <a:off x="4668" y="2007"/>
                <a:ext cx="730" cy="702"/>
                <a:chOff x="4253" y="1920"/>
                <a:chExt cx="657" cy="702"/>
              </a:xfrm>
            </p:grpSpPr>
            <p:sp>
              <p:nvSpPr>
                <p:cNvPr id="28706" name="Text Box 42"/>
                <p:cNvSpPr txBox="1">
                  <a:spLocks noChangeArrowheads="1"/>
                </p:cNvSpPr>
                <p:nvPr/>
              </p:nvSpPr>
              <p:spPr bwMode="auto">
                <a:xfrm>
                  <a:off x="4574" y="2102"/>
                  <a:ext cx="336" cy="445"/>
                </a:xfrm>
                <a:prstGeom prst="rect">
                  <a:avLst/>
                </a:prstGeom>
                <a:noFill/>
                <a:ln w="9525">
                  <a:noFill/>
                  <a:miter lim="800000"/>
                </a:ln>
              </p:spPr>
              <p:txBody>
                <a:bodyPr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zh-CN" altLang="en-US" sz="4000" b="1">
                      <a:solidFill>
                        <a:schemeClr val="tx1"/>
                      </a:solidFill>
                      <a:latin typeface="楷体_GB2312" panose="02010609030101010101" pitchFamily="49" charset="-122"/>
                      <a:ea typeface="楷体_GB2312" panose="02010609030101010101" pitchFamily="49" charset="-122"/>
                    </a:rPr>
                    <a:t>。</a:t>
                  </a:r>
                </a:p>
              </p:txBody>
            </p:sp>
            <p:sp>
              <p:nvSpPr>
                <p:cNvPr id="28707" name="Text Box 43"/>
                <p:cNvSpPr txBox="1">
                  <a:spLocks noChangeArrowheads="1"/>
                </p:cNvSpPr>
                <p:nvPr/>
              </p:nvSpPr>
              <p:spPr bwMode="auto">
                <a:xfrm>
                  <a:off x="4272" y="1920"/>
                  <a:ext cx="576" cy="404"/>
                </a:xfrm>
                <a:prstGeom prst="rect">
                  <a:avLst/>
                </a:prstGeom>
                <a:noFill/>
                <a:ln w="9525">
                  <a:noFill/>
                  <a:miter lim="800000"/>
                </a:ln>
              </p:spPr>
              <p:txBody>
                <a:bodyPr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en-US" altLang="zh-CN" sz="3600" b="1">
                      <a:solidFill>
                        <a:schemeClr val="tx1"/>
                      </a:solidFill>
                      <a:latin typeface="楷体_GB2312" panose="02010609030101010101" pitchFamily="49" charset="-122"/>
                      <a:ea typeface="楷体_GB2312" panose="02010609030101010101" pitchFamily="49" charset="-122"/>
                    </a:rPr>
                    <a:t>8</a:t>
                  </a:r>
                </a:p>
              </p:txBody>
            </p:sp>
            <p:sp>
              <p:nvSpPr>
                <p:cNvPr id="28708" name="Text Box 44"/>
                <p:cNvSpPr txBox="1">
                  <a:spLocks noChangeArrowheads="1"/>
                </p:cNvSpPr>
                <p:nvPr/>
              </p:nvSpPr>
              <p:spPr bwMode="auto">
                <a:xfrm>
                  <a:off x="4253" y="2218"/>
                  <a:ext cx="432" cy="404"/>
                </a:xfrm>
                <a:prstGeom prst="rect">
                  <a:avLst/>
                </a:prstGeom>
                <a:noFill/>
                <a:ln w="9525">
                  <a:noFill/>
                  <a:miter lim="800000"/>
                </a:ln>
              </p:spPr>
              <p:txBody>
                <a:bodyPr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en-US" altLang="zh-CN" sz="3600" b="1">
                      <a:solidFill>
                        <a:schemeClr val="tx1"/>
                      </a:solidFill>
                      <a:latin typeface="楷体_GB2312" panose="02010609030101010101" pitchFamily="49" charset="-122"/>
                      <a:ea typeface="楷体_GB2312" panose="02010609030101010101" pitchFamily="49" charset="-122"/>
                    </a:rPr>
                    <a:t>9</a:t>
                  </a:r>
                </a:p>
              </p:txBody>
            </p:sp>
            <p:sp>
              <p:nvSpPr>
                <p:cNvPr id="28709" name="Line 45"/>
                <p:cNvSpPr>
                  <a:spLocks noChangeShapeType="1"/>
                </p:cNvSpPr>
                <p:nvPr/>
              </p:nvSpPr>
              <p:spPr bwMode="auto">
                <a:xfrm>
                  <a:off x="4272" y="2256"/>
                  <a:ext cx="158" cy="1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</a:ln>
              </p:spPr>
              <p:txBody>
                <a:bodyPr/>
                <a:lstStyle/>
                <a:p>
                  <a:endParaRPr lang="zh-CN" altLang="en-US"/>
                </a:p>
              </p:txBody>
            </p:sp>
          </p:grpSp>
        </p:grpSp>
        <p:sp>
          <p:nvSpPr>
            <p:cNvPr id="28699" name="Text Box 46"/>
            <p:cNvSpPr txBox="1">
              <a:spLocks noChangeArrowheads="1"/>
            </p:cNvSpPr>
            <p:nvPr/>
          </p:nvSpPr>
          <p:spPr bwMode="auto">
            <a:xfrm>
              <a:off x="539" y="2069"/>
              <a:ext cx="330" cy="446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>
              <a:spAutoFit/>
            </a:bodyPr>
            <a:lstStyle/>
            <a:p>
              <a:r>
                <a:rPr lang="zh-CN" altLang="en-US" sz="4000" b="1">
                  <a:ea typeface="楷体_GB2312" panose="02010609030101010101" pitchFamily="49" charset="-122"/>
                </a:rPr>
                <a:t>像</a:t>
              </a:r>
            </a:p>
          </p:txBody>
        </p:sp>
      </p:grp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4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1884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1884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1884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1884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884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884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4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884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884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4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884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4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884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4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884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1884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000"/>
                            </p:stCondLst>
                            <p:childTnLst>
                              <p:par>
                                <p:cTn id="4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4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884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500"/>
                            </p:stCondLst>
                            <p:childTnLst>
                              <p:par>
                                <p:cTn id="4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4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1884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2000"/>
                            </p:stCondLst>
                            <p:childTnLst>
                              <p:par>
                                <p:cTn id="4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4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1884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1" dur="1000"/>
                                        <p:tgtEl>
                                          <p:spTgt spid="1884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/>
                                        <p:tgtEl>
                                          <p:spTgt spid="1884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/>
                                        <p:tgtEl>
                                          <p:spTgt spid="1884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884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42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" dur="1000"/>
                                        <p:tgtEl>
                                          <p:spTgt spid="1884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/>
                                        <p:tgtEl>
                                          <p:spTgt spid="1884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/>
                                        <p:tgtEl>
                                          <p:spTgt spid="1884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884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42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1" dur="1000"/>
                                        <p:tgtEl>
                                          <p:spTgt spid="1884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/>
                                        <p:tgtEl>
                                          <p:spTgt spid="1884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/>
                                        <p:tgtEl>
                                          <p:spTgt spid="1884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88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42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6" dur="1000"/>
                                        <p:tgtEl>
                                          <p:spTgt spid="1884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/>
                                        <p:tgtEl>
                                          <p:spTgt spid="1884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/>
                                        <p:tgtEl>
                                          <p:spTgt spid="1884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884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" presetID="42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1" dur="1000"/>
                                        <p:tgtEl>
                                          <p:spTgt spid="1884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1000"/>
                                        <p:tgtEl>
                                          <p:spTgt spid="1884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/>
                                        <p:tgtEl>
                                          <p:spTgt spid="1884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884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42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6" dur="1000"/>
                                        <p:tgtEl>
                                          <p:spTgt spid="1884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7" dur="1000"/>
                                        <p:tgtEl>
                                          <p:spTgt spid="1884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/>
                                        <p:tgtEl>
                                          <p:spTgt spid="1884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884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1000"/>
                            </p:stCondLst>
                            <p:childTnLst>
                              <p:par>
                                <p:cTn id="91" presetID="42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2" dur="500"/>
                                        <p:tgtEl>
                                          <p:spTgt spid="1884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500"/>
                                        <p:tgtEl>
                                          <p:spTgt spid="1884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/>
                                        <p:tgtEl>
                                          <p:spTgt spid="1884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8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6" presetID="42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7" dur="500"/>
                                        <p:tgtEl>
                                          <p:spTgt spid="1884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500"/>
                                        <p:tgtEl>
                                          <p:spTgt spid="1884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/>
                                        <p:tgtEl>
                                          <p:spTgt spid="1884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84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42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2" dur="1000"/>
                                        <p:tgtEl>
                                          <p:spTgt spid="1884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3" dur="1000"/>
                                        <p:tgtEl>
                                          <p:spTgt spid="1884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/>
                                        <p:tgtEl>
                                          <p:spTgt spid="1884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884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" presetID="42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7" dur="1000"/>
                                        <p:tgtEl>
                                          <p:spTgt spid="1884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8" dur="1000"/>
                                        <p:tgtEl>
                                          <p:spTgt spid="1884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000"/>
                                        <p:tgtEl>
                                          <p:spTgt spid="1884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884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8418" grpId="0" bldLvl="0" animBg="1"/>
      <p:bldP spid="188418" grpId="1" bldLvl="0" animBg="1"/>
      <p:bldP spid="188419" grpId="0" bldLvl="0" animBg="1"/>
      <p:bldP spid="188419" grpId="1" bldLvl="0" animBg="1"/>
      <p:bldP spid="188421" grpId="0"/>
      <p:bldP spid="188422" grpId="0"/>
      <p:bldP spid="188423" grpId="0"/>
      <p:bldP spid="188424" grpId="0"/>
      <p:bldP spid="188425" grpId="0"/>
      <p:bldP spid="18842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PA_组合 4"/>
          <p:cNvGrpSpPr/>
          <p:nvPr>
            <p:custDataLst>
              <p:tags r:id="rId2"/>
            </p:custDataLst>
          </p:nvPr>
        </p:nvGrpSpPr>
        <p:grpSpPr>
          <a:xfrm>
            <a:off x="0" y="0"/>
            <a:ext cx="12192000" cy="836712"/>
            <a:chOff x="0" y="0"/>
            <a:chExt cx="12192000" cy="548680"/>
          </a:xfrm>
        </p:grpSpPr>
        <p:sp>
          <p:nvSpPr>
            <p:cNvPr id="2" name="矩形 1"/>
            <p:cNvSpPr/>
            <p:nvPr/>
          </p:nvSpPr>
          <p:spPr>
            <a:xfrm>
              <a:off x="254968" y="0"/>
              <a:ext cx="11937032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" name="矩形 3"/>
            <p:cNvSpPr/>
            <p:nvPr/>
          </p:nvSpPr>
          <p:spPr>
            <a:xfrm>
              <a:off x="0" y="0"/>
              <a:ext cx="254968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7" name="矩形 6"/>
          <p:cNvSpPr/>
          <p:nvPr/>
        </p:nvSpPr>
        <p:spPr>
          <a:xfrm>
            <a:off x="4742360" y="-16488"/>
            <a:ext cx="2954648" cy="923326"/>
          </a:xfrm>
          <a:prstGeom prst="rect">
            <a:avLst/>
          </a:prstGeom>
          <a:noFill/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zh-CN" altLang="en-US" sz="54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知识精讲</a:t>
            </a:r>
          </a:p>
        </p:txBody>
      </p:sp>
      <p:sp>
        <p:nvSpPr>
          <p:cNvPr id="8" name="Rectangle 41"/>
          <p:cNvSpPr>
            <a:spLocks noChangeArrowheads="1"/>
          </p:cNvSpPr>
          <p:nvPr/>
        </p:nvSpPr>
        <p:spPr bwMode="auto">
          <a:xfrm>
            <a:off x="323852" y="3716973"/>
            <a:ext cx="7165521" cy="2735262"/>
          </a:xfrm>
          <a:prstGeom prst="rect">
            <a:avLst/>
          </a:prstGeom>
          <a:solidFill>
            <a:schemeClr val="bg1"/>
          </a:solidFill>
          <a:ln w="38100" algn="ctr">
            <a:solidFill>
              <a:srgbClr val="FF0000"/>
            </a:solidFill>
            <a:miter lim="800000"/>
          </a:ln>
          <a:effectLst/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none" anchor="ctr"/>
          <a:lstStyle/>
          <a:p>
            <a:endParaRPr lang="zh-CN" altLang="en-US"/>
          </a:p>
        </p:txBody>
      </p:sp>
      <p:graphicFrame>
        <p:nvGraphicFramePr>
          <p:cNvPr id="9" name="Object 23"/>
          <p:cNvGraphicFramePr>
            <a:graphicFrameLocks noChangeAspect="1"/>
          </p:cNvGraphicFramePr>
          <p:nvPr/>
        </p:nvGraphicFramePr>
        <p:xfrm>
          <a:off x="3551466" y="2278473"/>
          <a:ext cx="5534025" cy="1177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3" name="Equation" r:id="rId5" imgW="48768000" imgH="10363200" progId="Equation.DSMT4">
                  <p:embed/>
                </p:oleObj>
              </mc:Choice>
              <mc:Fallback>
                <p:oleObj name="Equation" r:id="rId5" imgW="48768000" imgH="10363200" progId="Equation.DSMT4">
                  <p:embed/>
                  <p:pic>
                    <p:nvPicPr>
                      <p:cNvPr id="0" name="图片 2048"/>
                      <p:cNvPicPr>
                        <a:picLocks noChangeAspect="1"/>
                      </p:cNvPicPr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3551466" y="2278473"/>
                        <a:ext cx="5534025" cy="1177925"/>
                      </a:xfrm>
                      <a:prstGeom prst="rect">
                        <a:avLst/>
                      </a:prstGeom>
                      <a:noFill/>
                      <a:ln w="9525"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Text Box 23"/>
          <p:cNvSpPr txBox="1">
            <a:spLocks noChangeArrowheads="1"/>
          </p:cNvSpPr>
          <p:nvPr/>
        </p:nvSpPr>
        <p:spPr bwMode="auto">
          <a:xfrm>
            <a:off x="198935" y="765174"/>
            <a:ext cx="11042651" cy="153162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square">
            <a:spAutoFit/>
          </a:bodyPr>
          <a:lstStyle/>
          <a:p>
            <a:pPr eaLnBrk="0" hangingPunct="0">
              <a:lnSpc>
                <a:spcPct val="13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3600" b="1" dirty="0" smtClean="0">
                <a:latin typeface="+mn-ea"/>
                <a:cs typeface="+mn-ea"/>
              </a:rPr>
              <a:t>我们知道有理数包括整数和分数，请把下列分数写成 小数的形式，你有什么发现？</a:t>
            </a:r>
            <a:endParaRPr lang="zh-CN" altLang="en-US" sz="3600" b="1" dirty="0">
              <a:latin typeface="+mn-ea"/>
              <a:cs typeface="+mn-ea"/>
            </a:endParaRPr>
          </a:p>
        </p:txBody>
      </p:sp>
      <p:graphicFrame>
        <p:nvGraphicFramePr>
          <p:cNvPr id="11" name="Object 5"/>
          <p:cNvGraphicFramePr>
            <a:graphicFrameLocks noChangeAspect="1"/>
          </p:cNvGraphicFramePr>
          <p:nvPr/>
        </p:nvGraphicFramePr>
        <p:xfrm>
          <a:off x="2555875" y="3716973"/>
          <a:ext cx="1903413" cy="1066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4" name="Equation" r:id="rId7" imgW="22758400" imgH="12598400" progId="Equation.DSMT4">
                  <p:embed/>
                </p:oleObj>
              </mc:Choice>
              <mc:Fallback>
                <p:oleObj name="Equation" r:id="rId7" imgW="22758400" imgH="12598400" progId="Equation.DSMT4">
                  <p:embed/>
                  <p:pic>
                    <p:nvPicPr>
                      <p:cNvPr id="0" name="图片 2049"/>
                      <p:cNvPicPr>
                        <a:picLocks noChangeAspect="1"/>
                      </p:cNvPicPr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2555875" y="3716973"/>
                        <a:ext cx="1903413" cy="1066800"/>
                      </a:xfrm>
                      <a:prstGeom prst="rect">
                        <a:avLst/>
                      </a:prstGeom>
                      <a:noFill/>
                      <a:ln w="9525"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Object 26"/>
          <p:cNvGraphicFramePr>
            <a:graphicFrameLocks noChangeAspect="1"/>
          </p:cNvGraphicFramePr>
          <p:nvPr/>
        </p:nvGraphicFramePr>
        <p:xfrm>
          <a:off x="4519614" y="3716975"/>
          <a:ext cx="1841500" cy="1076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5" name="Equation" r:id="rId9" imgW="16154400" imgH="9448800" progId="Equation.DSMT4">
                  <p:embed/>
                </p:oleObj>
              </mc:Choice>
              <mc:Fallback>
                <p:oleObj name="Equation" r:id="rId9" imgW="16154400" imgH="9448800" progId="Equation.DSMT4">
                  <p:embed/>
                  <p:pic>
                    <p:nvPicPr>
                      <p:cNvPr id="0" name="图片 2050"/>
                      <p:cNvPicPr>
                        <a:picLocks noChangeAspect="1"/>
                      </p:cNvPicPr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4519614" y="3716975"/>
                        <a:ext cx="1841500" cy="1076325"/>
                      </a:xfrm>
                      <a:prstGeom prst="rect">
                        <a:avLst/>
                      </a:prstGeom>
                      <a:noFill/>
                      <a:ln w="9525"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Object 5"/>
          <p:cNvGraphicFramePr>
            <a:graphicFrameLocks noChangeAspect="1"/>
          </p:cNvGraphicFramePr>
          <p:nvPr/>
        </p:nvGraphicFramePr>
        <p:xfrm>
          <a:off x="1089026" y="3716973"/>
          <a:ext cx="1393825" cy="1066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6" name="Equation" r:id="rId11" imgW="16662400" imgH="12598400" progId="Equation.DSMT4">
                  <p:embed/>
                </p:oleObj>
              </mc:Choice>
              <mc:Fallback>
                <p:oleObj name="Equation" r:id="rId11" imgW="16662400" imgH="12598400" progId="Equation.DSMT4">
                  <p:embed/>
                  <p:pic>
                    <p:nvPicPr>
                      <p:cNvPr id="0" name="图片 2051"/>
                      <p:cNvPicPr>
                        <a:picLocks noChangeAspect="1"/>
                      </p:cNvPicPr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1089026" y="3716973"/>
                        <a:ext cx="1393825" cy="1066800"/>
                      </a:xfrm>
                      <a:prstGeom prst="rect">
                        <a:avLst/>
                      </a:prstGeom>
                      <a:noFill/>
                      <a:ln w="9525"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Rectangle 39"/>
          <p:cNvSpPr>
            <a:spLocks noChangeArrowheads="1"/>
          </p:cNvSpPr>
          <p:nvPr/>
        </p:nvSpPr>
        <p:spPr bwMode="auto">
          <a:xfrm>
            <a:off x="9142187" y="2748825"/>
            <a:ext cx="1479551" cy="523220"/>
          </a:xfrm>
          <a:prstGeom prst="rect">
            <a:avLst/>
          </a:prstGeom>
          <a:solidFill>
            <a:srgbClr val="FFFF00"/>
          </a:solidFill>
          <a:ln w="76200" cmpd="tri" algn="ctr">
            <a:solidFill>
              <a:srgbClr val="FF0000"/>
            </a:solidFill>
            <a:miter lim="800000"/>
          </a:ln>
          <a:effectLst/>
          <a:scene3d>
            <a:camera prst="orthographicFront"/>
            <a:lightRig rig="threePt" dir="t"/>
          </a:scene3d>
          <a:sp3d>
            <a:bevelT prst="angle"/>
          </a:sp3d>
        </p:spPr>
        <p:txBody>
          <a:bodyPr>
            <a:spAutoFit/>
          </a:bodyPr>
          <a:lstStyle/>
          <a:p>
            <a:pPr algn="ctr"/>
            <a:r>
              <a:rPr lang="zh-CN" altLang="en-US" sz="2800" b="1" dirty="0" smtClean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分数</a:t>
            </a:r>
            <a:endParaRPr lang="zh-CN" altLang="en-US" sz="2800" b="1" dirty="0">
              <a:solidFill>
                <a:srgbClr val="0000FF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6" name="Rectangle 40"/>
          <p:cNvSpPr>
            <a:spLocks noChangeArrowheads="1"/>
          </p:cNvSpPr>
          <p:nvPr/>
        </p:nvSpPr>
        <p:spPr bwMode="auto">
          <a:xfrm>
            <a:off x="8721726" y="4577625"/>
            <a:ext cx="2447925" cy="1384995"/>
          </a:xfrm>
          <a:prstGeom prst="rect">
            <a:avLst/>
          </a:prstGeom>
          <a:solidFill>
            <a:srgbClr val="FFFF00"/>
          </a:solidFill>
          <a:ln w="76200" cmpd="tri" algn="ctr">
            <a:solidFill>
              <a:srgbClr val="FF0000"/>
            </a:solidFill>
            <a:miter lim="800000"/>
          </a:ln>
          <a:effectLst/>
          <a:scene3d>
            <a:camera prst="orthographicFront"/>
            <a:lightRig rig="threePt" dir="t"/>
          </a:scene3d>
          <a:sp3d>
            <a:bevelT prst="angle"/>
          </a:sp3d>
        </p:spPr>
        <p:txBody>
          <a:bodyPr>
            <a:spAutoFit/>
          </a:bodyPr>
          <a:lstStyle/>
          <a:p>
            <a:pPr algn="ctr"/>
            <a:r>
              <a:rPr lang="zh-CN" altLang="en-US" sz="28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有限小数</a:t>
            </a:r>
          </a:p>
          <a:p>
            <a:pPr algn="ctr"/>
            <a:r>
              <a:rPr lang="zh-CN" altLang="en-US" sz="28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或</a:t>
            </a:r>
          </a:p>
          <a:p>
            <a:pPr algn="ctr"/>
            <a:r>
              <a:rPr lang="zh-CN" altLang="en-US" sz="28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无限循环小数</a:t>
            </a:r>
          </a:p>
        </p:txBody>
      </p:sp>
      <p:sp>
        <p:nvSpPr>
          <p:cNvPr id="17" name="Text Box 42"/>
          <p:cNvSpPr txBox="1">
            <a:spLocks noChangeArrowheads="1"/>
          </p:cNvSpPr>
          <p:nvPr/>
        </p:nvSpPr>
        <p:spPr bwMode="auto">
          <a:xfrm>
            <a:off x="395288" y="3932873"/>
            <a:ext cx="1152525" cy="523220"/>
          </a:xfrm>
          <a:prstGeom prst="rect">
            <a:avLst/>
          </a:prstGeom>
          <a:noFill/>
          <a:ln w="9525" algn="ctr">
            <a:noFill/>
            <a:miter lim="800000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解：</a:t>
            </a:r>
          </a:p>
        </p:txBody>
      </p:sp>
      <p:sp>
        <p:nvSpPr>
          <p:cNvPr id="18" name="AutoShape 43"/>
          <p:cNvSpPr>
            <a:spLocks noChangeArrowheads="1"/>
          </p:cNvSpPr>
          <p:nvPr/>
        </p:nvSpPr>
        <p:spPr bwMode="auto">
          <a:xfrm>
            <a:off x="9424989" y="3325085"/>
            <a:ext cx="504825" cy="1187224"/>
          </a:xfrm>
          <a:prstGeom prst="downArrow">
            <a:avLst>
              <a:gd name="adj1" fmla="val 50000"/>
              <a:gd name="adj2" fmla="val 53459"/>
            </a:avLst>
          </a:prstGeom>
          <a:solidFill>
            <a:srgbClr val="FF0000"/>
          </a:solidFill>
          <a:ln w="9525" algn="ctr">
            <a:noFill/>
            <a:miter lim="800000"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pic>
        <p:nvPicPr>
          <p:cNvPr id="1032" name="Picture 8" descr="C:\Users\Administrator\AppData\Roaming\Tencent\Users\761574364\QQ\WinTemp\RichOle\H($Q45ZAG6`4Y29%MS`)P~C.png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802903" y="5136426"/>
            <a:ext cx="1633684" cy="1026887"/>
          </a:xfrm>
          <a:prstGeom prst="rect">
            <a:avLst/>
          </a:prstGeom>
          <a:noFill/>
        </p:spPr>
      </p:pic>
      <p:pic>
        <p:nvPicPr>
          <p:cNvPr id="1033" name="Picture 9" descr="C:\Users\Administrator\AppData\Roaming\Tencent\Users\761574364\QQ\WinTemp\RichOle\`%LL1[SQB4J%LIFBHIB%~7Q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2481945" y="5092882"/>
            <a:ext cx="1853681" cy="1045028"/>
          </a:xfrm>
          <a:prstGeom prst="rect">
            <a:avLst/>
          </a:prstGeom>
          <a:noFill/>
        </p:spPr>
      </p:pic>
      <p:sp>
        <p:nvSpPr>
          <p:cNvPr id="22" name="AutoShape 63"/>
          <p:cNvSpPr>
            <a:spLocks noChangeArrowheads="1"/>
          </p:cNvSpPr>
          <p:nvPr/>
        </p:nvSpPr>
        <p:spPr bwMode="auto">
          <a:xfrm>
            <a:off x="8271782" y="459151"/>
            <a:ext cx="3920672" cy="1607230"/>
          </a:xfrm>
          <a:prstGeom prst="cloudCallout">
            <a:avLst>
              <a:gd name="adj1" fmla="val -28157"/>
              <a:gd name="adj2" fmla="val 68574"/>
            </a:avLst>
          </a:prstGeom>
          <a:solidFill>
            <a:schemeClr val="bg1"/>
          </a:solidFill>
          <a:ln w="28575">
            <a:solidFill>
              <a:schemeClr val="tx1"/>
            </a:solidFill>
            <a:round/>
          </a:ln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  <p:txBody>
          <a:bodyPr/>
          <a:lstStyle/>
          <a:p>
            <a:pPr>
              <a:spcBef>
                <a:spcPct val="50000"/>
              </a:spcBef>
            </a:pPr>
            <a:r>
              <a:rPr lang="zh-CN" altLang="en-US" sz="28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整数能写成小数的形式吗？</a:t>
            </a:r>
            <a:endParaRPr lang="en-US" altLang="zh-CN" sz="2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3" name="Text Box 33"/>
          <p:cNvSpPr txBox="1">
            <a:spLocks noChangeArrowheads="1"/>
          </p:cNvSpPr>
          <p:nvPr/>
        </p:nvSpPr>
        <p:spPr bwMode="auto">
          <a:xfrm>
            <a:off x="2744108" y="2533607"/>
            <a:ext cx="1223963" cy="646331"/>
          </a:xfrm>
          <a:prstGeom prst="rect">
            <a:avLst/>
          </a:prstGeom>
          <a:noFill/>
          <a:ln w="9525" algn="ctr">
            <a:noFill/>
            <a:miter lim="800000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6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3</a:t>
            </a:r>
            <a:r>
              <a:rPr lang="zh-CN" altLang="en-US" sz="3600" b="1" dirty="0"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</a:p>
        </p:txBody>
      </p:sp>
      <p:sp>
        <p:nvSpPr>
          <p:cNvPr id="24" name="Text Box 38"/>
          <p:cNvSpPr txBox="1">
            <a:spLocks noChangeArrowheads="1"/>
          </p:cNvSpPr>
          <p:nvPr/>
        </p:nvSpPr>
        <p:spPr bwMode="auto">
          <a:xfrm>
            <a:off x="4526643" y="5299031"/>
            <a:ext cx="1598387" cy="523220"/>
          </a:xfrm>
          <a:prstGeom prst="rect">
            <a:avLst/>
          </a:prstGeom>
          <a:solidFill>
            <a:srgbClr val="FFFF00"/>
          </a:solidFill>
          <a:ln w="9525" algn="ctr">
            <a:noFill/>
            <a:miter lim="800000"/>
          </a:ln>
          <a:effectLst/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3</a:t>
            </a:r>
            <a:r>
              <a:rPr lang="zh-CN" altLang="en-US" sz="2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＝</a:t>
            </a:r>
            <a:r>
              <a:rPr lang="en-US" altLang="zh-CN" sz="2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3.0</a:t>
            </a:r>
          </a:p>
        </p:txBody>
      </p:sp>
      <p:sp>
        <p:nvSpPr>
          <p:cNvPr id="25" name="Rectangle 39"/>
          <p:cNvSpPr>
            <a:spLocks noChangeArrowheads="1"/>
          </p:cNvSpPr>
          <p:nvPr/>
        </p:nvSpPr>
        <p:spPr bwMode="auto">
          <a:xfrm>
            <a:off x="9149443" y="2727054"/>
            <a:ext cx="1479551" cy="52322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76200" cmpd="tri" algn="ctr">
            <a:solidFill>
              <a:srgbClr val="FF0000"/>
            </a:solidFill>
            <a:miter lim="800000"/>
          </a:ln>
          <a:effectLst/>
          <a:scene3d>
            <a:camera prst="orthographicFront"/>
            <a:lightRig rig="threePt" dir="t"/>
          </a:scene3d>
          <a:sp3d>
            <a:bevelT prst="angle"/>
          </a:sp3d>
        </p:spPr>
        <p:txBody>
          <a:bodyPr>
            <a:spAutoFit/>
          </a:bodyPr>
          <a:lstStyle/>
          <a:p>
            <a:pPr algn="ctr"/>
            <a:r>
              <a:rPr lang="zh-CN" altLang="en-US" sz="2800" b="1" dirty="0" smtClean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有理数</a:t>
            </a:r>
            <a:endParaRPr lang="zh-CN" altLang="en-US" sz="2800" b="1" dirty="0">
              <a:solidFill>
                <a:srgbClr val="0000FF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6" name="AutoShape 44"/>
          <p:cNvSpPr>
            <a:spLocks noChangeArrowheads="1"/>
          </p:cNvSpPr>
          <p:nvPr/>
        </p:nvSpPr>
        <p:spPr bwMode="auto">
          <a:xfrm rot="10800000">
            <a:off x="9991045" y="3297419"/>
            <a:ext cx="504825" cy="1079500"/>
          </a:xfrm>
          <a:prstGeom prst="downArrow">
            <a:avLst>
              <a:gd name="adj1" fmla="val 50000"/>
              <a:gd name="adj2" fmla="val 53459"/>
            </a:avLst>
          </a:prstGeom>
          <a:solidFill>
            <a:schemeClr val="tx1"/>
          </a:solidFill>
          <a:ln w="9525" algn="ctr">
            <a:noFill/>
            <a:miter lim="800000"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0" name="矩形 19"/>
          <p:cNvSpPr/>
          <p:nvPr/>
        </p:nvSpPr>
        <p:spPr>
          <a:xfrm>
            <a:off x="362585" y="3728085"/>
            <a:ext cx="7031990" cy="2553335"/>
          </a:xfrm>
          <a:prstGeom prst="rect">
            <a:avLst/>
          </a:prstGeom>
          <a:solidFill>
            <a:schemeClr val="bg1"/>
          </a:solidFill>
          <a:ln>
            <a:solidFill>
              <a:srgbClr val="ECC345"/>
            </a:solidFill>
          </a:ln>
        </p:spPr>
        <p:txBody>
          <a:bodyPr wrap="square">
            <a:spAutoFit/>
          </a:bodyPr>
          <a:lstStyle/>
          <a:p>
            <a:r>
              <a:rPr lang="zh-CN" altLang="en-US" sz="3200" b="1" dirty="0" smtClean="0">
                <a:solidFill>
                  <a:srgbClr val="000000"/>
                </a:solidFill>
                <a:ea typeface="宋体" panose="02010600030101010101" pitchFamily="2" charset="-122"/>
              </a:rPr>
              <a:t>         任何一个有理数都可以写成</a:t>
            </a:r>
            <a:r>
              <a:rPr lang="zh-CN" altLang="en-US" sz="3200" b="1" dirty="0" smtClean="0">
                <a:solidFill>
                  <a:srgbClr val="FF0000"/>
                </a:solidFill>
                <a:ea typeface="宋体" panose="02010600030101010101" pitchFamily="2" charset="-122"/>
              </a:rPr>
              <a:t>有限小数</a:t>
            </a:r>
            <a:r>
              <a:rPr lang="zh-CN" altLang="en-US" sz="3200" b="1" dirty="0" smtClean="0">
                <a:solidFill>
                  <a:srgbClr val="000000"/>
                </a:solidFill>
                <a:ea typeface="宋体" panose="02010600030101010101" pitchFamily="2" charset="-122"/>
              </a:rPr>
              <a:t>或</a:t>
            </a:r>
            <a:r>
              <a:rPr lang="zh-CN" altLang="en-US" sz="3200" b="1" dirty="0" smtClean="0">
                <a:solidFill>
                  <a:srgbClr val="FF0000"/>
                </a:solidFill>
                <a:ea typeface="宋体" panose="02010600030101010101" pitchFamily="2" charset="-122"/>
              </a:rPr>
              <a:t>无限</a:t>
            </a:r>
            <a:r>
              <a:rPr lang="zh-CN" altLang="en-US" sz="3200" b="1" dirty="0" smtClean="0">
                <a:solidFill>
                  <a:srgbClr val="0000FF"/>
                </a:solidFill>
                <a:ea typeface="宋体" panose="02010600030101010101" pitchFamily="2" charset="-122"/>
              </a:rPr>
              <a:t>循环</a:t>
            </a:r>
            <a:r>
              <a:rPr lang="zh-CN" altLang="en-US" sz="3200" b="1" dirty="0" smtClean="0">
                <a:solidFill>
                  <a:srgbClr val="FF0000"/>
                </a:solidFill>
                <a:ea typeface="宋体" panose="02010600030101010101" pitchFamily="2" charset="-122"/>
              </a:rPr>
              <a:t>小数</a:t>
            </a:r>
            <a:r>
              <a:rPr lang="zh-CN" altLang="en-US" sz="3200" b="1" dirty="0" smtClean="0">
                <a:solidFill>
                  <a:srgbClr val="000000"/>
                </a:solidFill>
                <a:ea typeface="宋体" panose="02010600030101010101" pitchFamily="2" charset="-122"/>
              </a:rPr>
              <a:t>的形式</a:t>
            </a:r>
            <a:r>
              <a:rPr lang="en-US" altLang="zh-CN" sz="3200" b="1" dirty="0" smtClean="0">
                <a:solidFill>
                  <a:srgbClr val="000000"/>
                </a:solidFill>
                <a:ea typeface="宋体" panose="02010600030101010101" pitchFamily="2" charset="-122"/>
              </a:rPr>
              <a:t>.</a:t>
            </a:r>
            <a:br>
              <a:rPr lang="en-US" altLang="zh-CN" sz="3200" b="1" dirty="0" smtClean="0">
                <a:solidFill>
                  <a:srgbClr val="000000"/>
                </a:solidFill>
                <a:ea typeface="宋体" panose="02010600030101010101" pitchFamily="2" charset="-122"/>
              </a:rPr>
            </a:br>
            <a:r>
              <a:rPr lang="en-US" altLang="zh-CN" sz="3200" b="1" dirty="0" smtClean="0">
                <a:solidFill>
                  <a:srgbClr val="000000"/>
                </a:solidFill>
                <a:ea typeface="宋体" panose="02010600030101010101" pitchFamily="2" charset="-122"/>
              </a:rPr>
              <a:t>        </a:t>
            </a:r>
          </a:p>
          <a:p>
            <a:r>
              <a:rPr lang="en-US" altLang="zh-CN" sz="3200" b="1" dirty="0" smtClean="0">
                <a:solidFill>
                  <a:srgbClr val="000000"/>
                </a:solidFill>
                <a:ea typeface="宋体" panose="02010600030101010101" pitchFamily="2" charset="-122"/>
              </a:rPr>
              <a:t>         </a:t>
            </a:r>
            <a:r>
              <a:rPr lang="zh-CN" altLang="en-US" sz="3200" b="1" dirty="0" smtClean="0">
                <a:solidFill>
                  <a:srgbClr val="000000"/>
                </a:solidFill>
                <a:ea typeface="宋体" panose="02010600030101010101" pitchFamily="2" charset="-122"/>
              </a:rPr>
              <a:t>反过来，任何</a:t>
            </a:r>
            <a:r>
              <a:rPr lang="zh-CN" altLang="en-US" sz="3200" b="1" dirty="0" smtClean="0">
                <a:solidFill>
                  <a:srgbClr val="FF0000"/>
                </a:solidFill>
                <a:ea typeface="宋体" panose="02010600030101010101" pitchFamily="2" charset="-122"/>
              </a:rPr>
              <a:t>有限小数或无限循环小数</a:t>
            </a:r>
            <a:r>
              <a:rPr lang="zh-CN" altLang="en-US" sz="3200" b="1" dirty="0" smtClean="0">
                <a:solidFill>
                  <a:srgbClr val="000000"/>
                </a:solidFill>
                <a:ea typeface="宋体" panose="02010600030101010101" pitchFamily="2" charset="-122"/>
              </a:rPr>
              <a:t>也都是有理数。</a:t>
            </a:r>
            <a:endParaRPr lang="zh-CN" altLang="en-US" sz="3200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3" dur="5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8" dur="500"/>
                                        <p:tgtEl>
                                          <p:spTgt spid="10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385" decel="100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6" dur="385" decel="100000"/>
                                        <p:tgtEl>
                                          <p:spTgt spid="2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57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58" dur="385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59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60" dur="385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61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93" decel="100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1" dur="193" decel="100000"/>
                                        <p:tgtEl>
                                          <p:spTgt spid="2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72" dur="308" accel="100000" fill="hold">
                                          <p:stCondLst>
                                            <p:cond delay="193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73" dur="193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74" dur="308" accel="100000" fill="hold">
                                          <p:stCondLst>
                                            <p:cond delay="193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75" dur="193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76" dur="308" accel="100000" fill="hold">
                                          <p:stCondLst>
                                            <p:cond delay="193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385" decel="100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2" dur="385" decel="100000"/>
                                        <p:tgtEl>
                                          <p:spTgt spid="25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83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84" dur="385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85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86" dur="385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87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ldLvl="0" animBg="1" autoUpdateAnimBg="0"/>
      <p:bldP spid="15" grpId="0" bldLvl="0" animBg="1" autoUpdateAnimBg="0"/>
      <p:bldP spid="16" grpId="0" bldLvl="0" animBg="1" autoUpdateAnimBg="0"/>
      <p:bldP spid="17" grpId="0" bldLvl="0" animBg="1" autoUpdateAnimBg="0"/>
      <p:bldP spid="18" grpId="0" bldLvl="0" animBg="1" autoUpdateAnimBg="0"/>
      <p:bldP spid="22" grpId="0" bldLvl="0" animBg="1"/>
      <p:bldP spid="23" grpId="0" bldLvl="0" animBg="1"/>
      <p:bldP spid="24" grpId="0" bldLvl="0" animBg="1"/>
      <p:bldP spid="25" grpId="0" bldLvl="0" animBg="1" autoUpdateAnimBg="0"/>
      <p:bldP spid="26" grpId="0" bldLvl="0" animBg="1"/>
      <p:bldP spid="20" grpId="0" bldLvl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PA_组合 4"/>
          <p:cNvGrpSpPr/>
          <p:nvPr>
            <p:custDataLst>
              <p:tags r:id="rId2"/>
            </p:custDataLst>
          </p:nvPr>
        </p:nvGrpSpPr>
        <p:grpSpPr>
          <a:xfrm>
            <a:off x="0" y="0"/>
            <a:ext cx="12192000" cy="836712"/>
            <a:chOff x="0" y="0"/>
            <a:chExt cx="12192000" cy="548680"/>
          </a:xfrm>
        </p:grpSpPr>
        <p:sp>
          <p:nvSpPr>
            <p:cNvPr id="2" name="矩形 1"/>
            <p:cNvSpPr/>
            <p:nvPr/>
          </p:nvSpPr>
          <p:spPr>
            <a:xfrm>
              <a:off x="254968" y="0"/>
              <a:ext cx="11937032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" name="矩形 3"/>
            <p:cNvSpPr/>
            <p:nvPr/>
          </p:nvSpPr>
          <p:spPr>
            <a:xfrm>
              <a:off x="0" y="0"/>
              <a:ext cx="254968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7" name="矩形 6"/>
          <p:cNvSpPr/>
          <p:nvPr/>
        </p:nvSpPr>
        <p:spPr>
          <a:xfrm>
            <a:off x="4742360" y="-16488"/>
            <a:ext cx="2954648" cy="923326"/>
          </a:xfrm>
          <a:prstGeom prst="rect">
            <a:avLst/>
          </a:prstGeom>
          <a:noFill/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zh-CN" altLang="en-US" sz="54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知识精讲</a:t>
            </a:r>
          </a:p>
        </p:txBody>
      </p:sp>
      <p:sp>
        <p:nvSpPr>
          <p:cNvPr id="3" name="Text Box 8"/>
          <p:cNvSpPr txBox="1">
            <a:spLocks noChangeArrowheads="1"/>
          </p:cNvSpPr>
          <p:nvPr/>
        </p:nvSpPr>
        <p:spPr bwMode="auto">
          <a:xfrm>
            <a:off x="542564" y="1461635"/>
            <a:ext cx="10709275" cy="650875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800" b="1" dirty="0" smtClean="0">
                <a:solidFill>
                  <a:srgbClr val="FF0000"/>
                </a:solidFill>
                <a:latin typeface="+mn-ea"/>
                <a:cs typeface="+mn-ea"/>
              </a:rPr>
              <a:t>思考</a:t>
            </a:r>
            <a:r>
              <a:rPr lang="en-US" altLang="zh-CN" sz="2800" b="1" dirty="0" smtClean="0">
                <a:solidFill>
                  <a:srgbClr val="FF0000"/>
                </a:solidFill>
                <a:latin typeface="+mn-ea"/>
                <a:cs typeface="+mn-ea"/>
              </a:rPr>
              <a:t>1</a:t>
            </a:r>
            <a:r>
              <a:rPr lang="zh-CN" altLang="en-US" sz="2800" b="1" dirty="0" smtClean="0">
                <a:solidFill>
                  <a:srgbClr val="FF0000"/>
                </a:solidFill>
                <a:latin typeface="+mn-ea"/>
                <a:cs typeface="+mn-ea"/>
              </a:rPr>
              <a:t>：</a:t>
            </a:r>
            <a:r>
              <a:rPr lang="zh-CN" altLang="en-US" sz="2800" b="1" dirty="0">
                <a:latin typeface="+mn-ea"/>
                <a:cs typeface="+mn-ea"/>
              </a:rPr>
              <a:t>所有的数都可以写成</a:t>
            </a:r>
            <a:r>
              <a:rPr lang="zh-CN" altLang="en-US" sz="2800" b="1" dirty="0">
                <a:solidFill>
                  <a:srgbClr val="3333FF"/>
                </a:solidFill>
                <a:latin typeface="+mn-ea"/>
                <a:cs typeface="+mn-ea"/>
              </a:rPr>
              <a:t>有限小数</a:t>
            </a:r>
            <a:r>
              <a:rPr lang="zh-CN" altLang="en-US" sz="2800" b="1" dirty="0">
                <a:latin typeface="+mn-ea"/>
                <a:cs typeface="+mn-ea"/>
              </a:rPr>
              <a:t>和</a:t>
            </a:r>
            <a:r>
              <a:rPr lang="zh-CN" altLang="en-US" sz="2800" b="1" dirty="0">
                <a:solidFill>
                  <a:srgbClr val="3333FF"/>
                </a:solidFill>
                <a:latin typeface="+mn-ea"/>
                <a:cs typeface="+mn-ea"/>
              </a:rPr>
              <a:t>无限循环小数</a:t>
            </a:r>
            <a:r>
              <a:rPr lang="zh-CN" altLang="en-US" sz="2800" b="1" dirty="0">
                <a:latin typeface="+mn-ea"/>
                <a:cs typeface="+mn-ea"/>
              </a:rPr>
              <a:t>的形式吗？</a:t>
            </a:r>
          </a:p>
        </p:txBody>
      </p:sp>
      <p:sp>
        <p:nvSpPr>
          <p:cNvPr id="8" name="Rectangle 11"/>
          <p:cNvSpPr>
            <a:spLocks noRot="1" noChangeAspect="1" noMove="1" noResize="1" noEditPoints="1" noAdjustHandles="1" noChangeArrowheads="1" noChangeShapeType="1" noTextEdit="1"/>
          </p:cNvSpPr>
          <p:nvPr/>
        </p:nvSpPr>
        <p:spPr bwMode="auto">
          <a:xfrm>
            <a:off x="1033324" y="2710607"/>
            <a:ext cx="5976917" cy="565155"/>
          </a:xfrm>
          <a:prstGeom prst="rect">
            <a:avLst/>
          </a:prstGeom>
          <a:blipFill rotWithShape="1">
            <a:blip r:embed="rId5" cstate="print"/>
            <a:stretch>
              <a:fillRect t="-6522" b="-27174"/>
            </a:stretch>
          </a:blipFill>
          <a:ln>
            <a:noFill/>
          </a:ln>
        </p:spPr>
        <p:txBody>
          <a:bodyPr/>
          <a:lstStyle/>
          <a:p>
            <a:pPr>
              <a:defRPr/>
            </a:pPr>
            <a:r>
              <a:rPr lang="zh-CN" altLang="en-US" sz="2800">
                <a:noFill/>
                <a:latin typeface="黑体" panose="02010609060101010101" charset="-122"/>
                <a:ea typeface="黑体" panose="02010609060101010101" charset="-122"/>
              </a:rPr>
              <a:t> </a:t>
            </a:r>
          </a:p>
        </p:txBody>
      </p:sp>
      <p:sp>
        <p:nvSpPr>
          <p:cNvPr id="9" name="Text Box 13"/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 bwMode="auto">
          <a:xfrm>
            <a:off x="1033021" y="3403986"/>
            <a:ext cx="6624739" cy="570796"/>
          </a:xfrm>
          <a:prstGeom prst="rect">
            <a:avLst/>
          </a:prstGeom>
          <a:blipFill rotWithShape="1">
            <a:blip r:embed="rId6" cstate="print"/>
            <a:stretch>
              <a:fillRect t="-5376" b="-26882"/>
            </a:stretch>
          </a:blipFill>
          <a:ln>
            <a:noFill/>
          </a:ln>
        </p:spPr>
        <p:txBody>
          <a:bodyPr/>
          <a:lstStyle/>
          <a:p>
            <a:pPr>
              <a:defRPr/>
            </a:pPr>
            <a:r>
              <a:rPr lang="zh-CN" altLang="en-US" sz="2800">
                <a:noFill/>
                <a:latin typeface="黑体" panose="02010609060101010101" charset="-122"/>
                <a:ea typeface="黑体" panose="02010609060101010101" charset="-122"/>
              </a:rPr>
              <a:t> </a:t>
            </a:r>
          </a:p>
        </p:txBody>
      </p:sp>
      <p:sp>
        <p:nvSpPr>
          <p:cNvPr id="10" name="Text Box 15"/>
          <p:cNvSpPr txBox="1">
            <a:spLocks noChangeArrowheads="1"/>
          </p:cNvSpPr>
          <p:nvPr/>
        </p:nvSpPr>
        <p:spPr bwMode="auto">
          <a:xfrm>
            <a:off x="1057049" y="4108678"/>
            <a:ext cx="6102351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π=3.1415926535897932384626…</a:t>
            </a:r>
          </a:p>
        </p:txBody>
      </p:sp>
      <p:grpSp>
        <p:nvGrpSpPr>
          <p:cNvPr id="11" name="Group 16"/>
          <p:cNvGrpSpPr/>
          <p:nvPr/>
        </p:nvGrpSpPr>
        <p:grpSpPr bwMode="auto">
          <a:xfrm>
            <a:off x="568325" y="4830994"/>
            <a:ext cx="8675688" cy="544513"/>
            <a:chOff x="-200" y="2388"/>
            <a:chExt cx="6010" cy="343"/>
          </a:xfrm>
        </p:grpSpPr>
        <p:sp>
          <p:nvSpPr>
            <p:cNvPr id="12" name="Text Box 17"/>
            <p:cNvSpPr txBox="1">
              <a:spLocks noChangeArrowheads="1"/>
            </p:cNvSpPr>
            <p:nvPr/>
          </p:nvSpPr>
          <p:spPr bwMode="auto">
            <a:xfrm>
              <a:off x="-200" y="2388"/>
              <a:ext cx="5568" cy="329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 algn="just">
                <a:spcBef>
                  <a:spcPct val="50000"/>
                </a:spcBef>
              </a:pPr>
              <a:r>
                <a:rPr lang="en-US" altLang="zh-CN" sz="2800" b="1" dirty="0">
                  <a:latin typeface="宋体" panose="02010600030101010101" pitchFamily="2" charset="-122"/>
                  <a:ea typeface="宋体" panose="02010600030101010101" pitchFamily="2" charset="-122"/>
                </a:rPr>
                <a:t>   1.01001000100001…</a:t>
              </a:r>
            </a:p>
          </p:txBody>
        </p:sp>
        <p:sp>
          <p:nvSpPr>
            <p:cNvPr id="13" name="Rectangle 18"/>
            <p:cNvSpPr>
              <a:spLocks noChangeArrowheads="1"/>
            </p:cNvSpPr>
            <p:nvPr/>
          </p:nvSpPr>
          <p:spPr bwMode="auto">
            <a:xfrm>
              <a:off x="2385" y="2401"/>
              <a:ext cx="3425" cy="330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r>
                <a:rPr lang="zh-CN" altLang="en-US" sz="2800" dirty="0">
                  <a:latin typeface="黑体" panose="02010609060101010101" charset="-122"/>
                  <a:ea typeface="黑体" panose="02010609060101010101" charset="-122"/>
                </a:rPr>
                <a:t>（两个</a:t>
              </a:r>
              <a:r>
                <a:rPr lang="en-US" altLang="zh-CN" sz="2800" dirty="0">
                  <a:latin typeface="黑体" panose="02010609060101010101" charset="-122"/>
                  <a:ea typeface="黑体" panose="02010609060101010101" charset="-122"/>
                </a:rPr>
                <a:t>1</a:t>
              </a:r>
              <a:r>
                <a:rPr lang="zh-CN" altLang="en-US" sz="2800" dirty="0">
                  <a:latin typeface="黑体" panose="02010609060101010101" charset="-122"/>
                  <a:ea typeface="黑体" panose="02010609060101010101" charset="-122"/>
                </a:rPr>
                <a:t>之间依次多一个</a:t>
              </a:r>
              <a:r>
                <a:rPr lang="en-US" altLang="zh-CN" sz="2800" dirty="0">
                  <a:latin typeface="黑体" panose="02010609060101010101" charset="-122"/>
                  <a:ea typeface="黑体" panose="02010609060101010101" charset="-122"/>
                </a:rPr>
                <a:t>0</a:t>
              </a:r>
              <a:r>
                <a:rPr lang="zh-CN" altLang="en-US" sz="2800" dirty="0">
                  <a:latin typeface="黑体" panose="02010609060101010101" charset="-122"/>
                  <a:ea typeface="黑体" panose="02010609060101010101" charset="-122"/>
                </a:rPr>
                <a:t>）</a:t>
              </a:r>
            </a:p>
          </p:txBody>
        </p:sp>
      </p:grpSp>
      <p:sp>
        <p:nvSpPr>
          <p:cNvPr id="14" name="Text Box 19"/>
          <p:cNvSpPr txBox="1">
            <a:spLocks noChangeArrowheads="1"/>
          </p:cNvSpPr>
          <p:nvPr/>
        </p:nvSpPr>
        <p:spPr bwMode="auto">
          <a:xfrm>
            <a:off x="188687" y="5540150"/>
            <a:ext cx="7155543" cy="70675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9525">
            <a:noFill/>
            <a:miter lim="800000"/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40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无限不循环小</a:t>
            </a:r>
            <a:r>
              <a:rPr lang="zh-CN" altLang="en-US" sz="4000" b="1" dirty="0" smtClean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数叫做</a:t>
            </a:r>
            <a:r>
              <a:rPr lang="zh-CN" altLang="en-US" sz="4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无理数</a:t>
            </a:r>
            <a:r>
              <a:rPr lang="zh-CN" altLang="en-US" sz="4000" b="1" dirty="0" smtClean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。</a:t>
            </a:r>
            <a:endParaRPr lang="en-US" altLang="zh-CN" sz="4000" b="1" dirty="0" smtClean="0">
              <a:solidFill>
                <a:srgbClr val="0000FF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5" name="文本框 1"/>
          <p:cNvSpPr txBox="1">
            <a:spLocks noChangeArrowheads="1"/>
          </p:cNvSpPr>
          <p:nvPr/>
        </p:nvSpPr>
        <p:spPr bwMode="auto">
          <a:xfrm>
            <a:off x="0" y="2253119"/>
            <a:ext cx="11800115" cy="95313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28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  答：不</a:t>
            </a: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是</a:t>
            </a:r>
            <a:r>
              <a:rPr lang="en-US" altLang="zh-CN" sz="28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.</a:t>
            </a:r>
            <a:r>
              <a:rPr lang="zh-CN" altLang="en-US" sz="28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我们知道，很多数的平方根和立方根都是无限不循环小数</a:t>
            </a:r>
            <a:endParaRPr lang="en-US" altLang="zh-CN" sz="2800" b="1" dirty="0" smtClean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28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  如</a:t>
            </a: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：</a:t>
            </a:r>
          </a:p>
        </p:txBody>
      </p:sp>
      <p:sp>
        <p:nvSpPr>
          <p:cNvPr id="16" name="iSlíďè"/>
          <p:cNvSpPr txBox="1"/>
          <p:nvPr/>
        </p:nvSpPr>
        <p:spPr bwMode="auto">
          <a:xfrm>
            <a:off x="2540" y="835025"/>
            <a:ext cx="2983865" cy="543560"/>
          </a:xfrm>
          <a:prstGeom prst="rect">
            <a:avLst/>
          </a:prstGeom>
          <a:solidFill>
            <a:srgbClr val="0000FF"/>
          </a:solidFill>
          <a:ln>
            <a:noFill/>
          </a:ln>
        </p:spPr>
        <p:txBody>
          <a:bodyPr wrap="none" lIns="90000" rIns="90000">
            <a:noAutofit/>
          </a:bodyPr>
          <a:lstStyle/>
          <a:p>
            <a:pPr defTabSz="913765">
              <a:spcBef>
                <a:spcPct val="0"/>
              </a:spcBef>
              <a:defRPr/>
            </a:pPr>
            <a:r>
              <a:rPr lang="zh-CN" altLang="en-US" sz="2800" b="1" dirty="0" smtClean="0">
                <a:solidFill>
                  <a:prstClr val="white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+mn-ea"/>
                <a:cs typeface="+mn-ea"/>
                <a:sym typeface="zihun58hao-chuangzhonghei" panose="00000500000000000000" pitchFamily="2" charset="-122"/>
              </a:rPr>
              <a:t>探究无理数的概念</a:t>
            </a:r>
          </a:p>
        </p:txBody>
      </p:sp>
      <p:sp>
        <p:nvSpPr>
          <p:cNvPr id="17" name="AutoShape 63"/>
          <p:cNvSpPr>
            <a:spLocks noChangeArrowheads="1"/>
          </p:cNvSpPr>
          <p:nvPr/>
        </p:nvSpPr>
        <p:spPr bwMode="auto">
          <a:xfrm>
            <a:off x="6515100" y="2050370"/>
            <a:ext cx="5676901" cy="3407001"/>
          </a:xfrm>
          <a:prstGeom prst="cloudCallout">
            <a:avLst>
              <a:gd name="adj1" fmla="val -28157"/>
              <a:gd name="adj2" fmla="val 68574"/>
            </a:avLst>
          </a:prstGeom>
          <a:solidFill>
            <a:srgbClr val="FFFF00"/>
          </a:solidFill>
          <a:ln w="28575">
            <a:solidFill>
              <a:schemeClr val="tx1"/>
            </a:solidFill>
            <a:round/>
          </a:ln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  <p:txBody>
          <a:bodyPr/>
          <a:lstStyle/>
          <a:p>
            <a:pPr>
              <a:spcBef>
                <a:spcPct val="50000"/>
              </a:spcBef>
            </a:pPr>
            <a:r>
              <a:rPr lang="zh-CN" altLang="en-US" sz="28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像有理数一样，无理数也有正负之分，例如：   ，  ，</a:t>
            </a:r>
            <a:r>
              <a:rPr lang="en-US" altLang="zh-CN" sz="28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π</a:t>
            </a:r>
            <a:r>
              <a:rPr lang="zh-CN" altLang="en-US" sz="28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是正无理数，</a:t>
            </a:r>
            <a:r>
              <a:rPr lang="en-US" altLang="zh-CN" sz="28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-    , -   </a:t>
            </a:r>
            <a:r>
              <a:rPr lang="zh-CN" altLang="en-US" sz="28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  <a:r>
              <a:rPr lang="en-US" altLang="zh-CN" sz="28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-π</a:t>
            </a:r>
            <a:r>
              <a:rPr lang="zh-CN" altLang="en-US" sz="28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是负无理数。</a:t>
            </a:r>
            <a:endParaRPr lang="en-US" altLang="zh-CN" sz="2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graphicFrame>
        <p:nvGraphicFramePr>
          <p:cNvPr id="26625" name="Object 39"/>
          <p:cNvGraphicFramePr>
            <a:graphicFrameLocks noChangeAspect="1"/>
          </p:cNvGraphicFramePr>
          <p:nvPr/>
        </p:nvGraphicFramePr>
        <p:xfrm>
          <a:off x="7999414" y="3373666"/>
          <a:ext cx="651101" cy="58364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7" name="Equation" r:id="rId7" imgW="7721600" imgH="6908800" progId="Equation.DSMT4">
                  <p:embed/>
                </p:oleObj>
              </mc:Choice>
              <mc:Fallback>
                <p:oleObj name="Equation" r:id="rId7" imgW="7721600" imgH="6908800" progId="Equation.DSMT4">
                  <p:embed/>
                  <p:pic>
                    <p:nvPicPr>
                      <p:cNvPr id="0" name="图片 3072"/>
                      <p:cNvPicPr>
                        <a:picLocks noChangeAspect="1"/>
                      </p:cNvPicPr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7999414" y="3373666"/>
                        <a:ext cx="651101" cy="583645"/>
                      </a:xfrm>
                      <a:prstGeom prst="rect">
                        <a:avLst/>
                      </a:prstGeom>
                      <a:noFill/>
                      <a:ln w="9525"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6626" name="Object 42"/>
          <p:cNvGraphicFramePr>
            <a:graphicFrameLocks noChangeAspect="1"/>
          </p:cNvGraphicFramePr>
          <p:nvPr/>
        </p:nvGraphicFramePr>
        <p:xfrm>
          <a:off x="8842376" y="3462339"/>
          <a:ext cx="607875" cy="54360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8" name="Equation" r:id="rId9" imgW="7721600" imgH="6908800" progId="Equation.DSMT4">
                  <p:embed/>
                </p:oleObj>
              </mc:Choice>
              <mc:Fallback>
                <p:oleObj name="Equation" r:id="rId9" imgW="7721600" imgH="6908800" progId="Equation.DSMT4">
                  <p:embed/>
                  <p:pic>
                    <p:nvPicPr>
                      <p:cNvPr id="0" name="图片 3073"/>
                      <p:cNvPicPr>
                        <a:picLocks noChangeAspect="1"/>
                      </p:cNvPicPr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8842376" y="3462339"/>
                        <a:ext cx="607875" cy="543605"/>
                      </a:xfrm>
                      <a:prstGeom prst="rect">
                        <a:avLst/>
                      </a:prstGeom>
                      <a:noFill/>
                      <a:ln w="9525"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6627" name="Object 39"/>
          <p:cNvGraphicFramePr>
            <a:graphicFrameLocks noChangeAspect="1"/>
          </p:cNvGraphicFramePr>
          <p:nvPr/>
        </p:nvGraphicFramePr>
        <p:xfrm>
          <a:off x="9014281" y="3851048"/>
          <a:ext cx="650875" cy="584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9" name="Equation" r:id="rId11" imgW="317500" imgH="292100" progId="Equation.DSMT4">
                  <p:embed/>
                </p:oleObj>
              </mc:Choice>
              <mc:Fallback>
                <p:oleObj name="Equation" r:id="rId11" imgW="317500" imgH="292100" progId="Equation.DSMT4">
                  <p:embed/>
                  <p:pic>
                    <p:nvPicPr>
                      <p:cNvPr id="0" name="图片 3074"/>
                      <p:cNvPicPr>
                        <a:picLocks noChangeAspect="1"/>
                      </p:cNvPicPr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9014281" y="3851048"/>
                        <a:ext cx="650875" cy="584200"/>
                      </a:xfrm>
                      <a:prstGeom prst="rect">
                        <a:avLst/>
                      </a:prstGeom>
                      <a:noFill/>
                      <a:ln w="9525"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6628" name="Object 42"/>
          <p:cNvGraphicFramePr>
            <a:graphicFrameLocks noChangeAspect="1"/>
          </p:cNvGraphicFramePr>
          <p:nvPr/>
        </p:nvGraphicFramePr>
        <p:xfrm>
          <a:off x="10247769" y="3867150"/>
          <a:ext cx="608012" cy="542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0" name="Equation" r:id="rId13" imgW="317500" imgH="292100" progId="Equation.DSMT4">
                  <p:embed/>
                </p:oleObj>
              </mc:Choice>
              <mc:Fallback>
                <p:oleObj name="Equation" r:id="rId13" imgW="317500" imgH="292100" progId="Equation.DSMT4">
                  <p:embed/>
                  <p:pic>
                    <p:nvPicPr>
                      <p:cNvPr id="0" name="图片 3075"/>
                      <p:cNvPicPr>
                        <a:picLocks noChangeAspect="1"/>
                      </p:cNvPicPr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10247769" y="3867150"/>
                        <a:ext cx="608012" cy="542925"/>
                      </a:xfrm>
                      <a:prstGeom prst="rect">
                        <a:avLst/>
                      </a:prstGeom>
                      <a:noFill/>
                      <a:ln w="9525"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"/>
                            </p:stCondLst>
                            <p:childTnLst>
                              <p:par>
                                <p:cTn id="5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00"/>
                            </p:stCondLst>
                            <p:childTnLst>
                              <p:par>
                                <p:cTn id="5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00"/>
                            </p:stCondLst>
                            <p:childTnLst>
                              <p:par>
                                <p:cTn id="6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00"/>
                            </p:stCondLst>
                            <p:childTnLst>
                              <p:par>
                                <p:cTn id="6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ldLvl="0" animBg="1"/>
      <p:bldP spid="9" grpId="0" bldLvl="0" animBg="1"/>
      <p:bldP spid="10" grpId="0"/>
      <p:bldP spid="14" grpId="0" bldLvl="0" animBg="1"/>
      <p:bldP spid="15" grpId="0"/>
      <p:bldP spid="17" grpId="1" bldLvl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PA_组合 4"/>
          <p:cNvGrpSpPr/>
          <p:nvPr>
            <p:custDataLst>
              <p:tags r:id="rId2"/>
            </p:custDataLst>
          </p:nvPr>
        </p:nvGrpSpPr>
        <p:grpSpPr>
          <a:xfrm>
            <a:off x="0" y="0"/>
            <a:ext cx="12192000" cy="836712"/>
            <a:chOff x="0" y="0"/>
            <a:chExt cx="12192000" cy="548680"/>
          </a:xfrm>
        </p:grpSpPr>
        <p:sp>
          <p:nvSpPr>
            <p:cNvPr id="2" name="矩形 1"/>
            <p:cNvSpPr/>
            <p:nvPr/>
          </p:nvSpPr>
          <p:spPr>
            <a:xfrm>
              <a:off x="254968" y="0"/>
              <a:ext cx="11937032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" name="矩形 3"/>
            <p:cNvSpPr/>
            <p:nvPr/>
          </p:nvSpPr>
          <p:spPr>
            <a:xfrm>
              <a:off x="0" y="0"/>
              <a:ext cx="254968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7" name="矩形 6"/>
          <p:cNvSpPr/>
          <p:nvPr/>
        </p:nvSpPr>
        <p:spPr>
          <a:xfrm>
            <a:off x="4742360" y="-16488"/>
            <a:ext cx="2954648" cy="923326"/>
          </a:xfrm>
          <a:prstGeom prst="rect">
            <a:avLst/>
          </a:prstGeom>
          <a:noFill/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zh-CN" altLang="en-US" sz="54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知识精讲</a:t>
            </a:r>
          </a:p>
        </p:txBody>
      </p:sp>
      <p:grpSp>
        <p:nvGrpSpPr>
          <p:cNvPr id="8" name="Group 25"/>
          <p:cNvGrpSpPr/>
          <p:nvPr/>
        </p:nvGrpSpPr>
        <p:grpSpPr bwMode="auto">
          <a:xfrm>
            <a:off x="5" y="1629097"/>
            <a:ext cx="8591550" cy="708026"/>
            <a:chOff x="0" y="981"/>
            <a:chExt cx="4059" cy="446"/>
          </a:xfrm>
        </p:grpSpPr>
        <p:sp>
          <p:nvSpPr>
            <p:cNvPr id="129027" name="Rectangle 3"/>
            <p:cNvSpPr>
              <a:spLocks noChangeArrowheads="1"/>
            </p:cNvSpPr>
            <p:nvPr/>
          </p:nvSpPr>
          <p:spPr bwMode="auto">
            <a:xfrm>
              <a:off x="0" y="981"/>
              <a:ext cx="4059" cy="446"/>
            </a:xfrm>
            <a:prstGeom prst="rect">
              <a:avLst/>
            </a:prstGeom>
            <a:noFill/>
            <a:ln w="12700" algn="ctr">
              <a:noFill/>
              <a:miter lim="800000"/>
            </a:ln>
            <a:effectLst>
              <a:outerShdw dist="35921" dir="2700000" sy="50000" kx="2115830" algn="bl" rotWithShape="0">
                <a:srgbClr val="C0C0C0">
                  <a:alpha val="80000"/>
                </a:srgbClr>
              </a:outerShdw>
            </a:effectLst>
          </p:spPr>
          <p:txBody>
            <a:bodyPr>
              <a:spAutoFit/>
            </a:bodyPr>
            <a:lstStyle/>
            <a:p>
              <a:pPr>
                <a:defRPr/>
              </a:pPr>
              <a:r>
                <a:rPr kumimoji="1" lang="en-US" altLang="zh-CN" sz="4000" b="1" dirty="0" smtClean="0">
                  <a:solidFill>
                    <a:srgbClr val="E96151"/>
                  </a:solidFill>
                  <a:latin typeface="Arial" panose="020B0604020202020204" pitchFamily="34" charset="0"/>
                  <a:ea typeface="宋体" panose="02010600030101010101" pitchFamily="2" charset="-122"/>
                </a:rPr>
                <a:t>1.</a:t>
              </a:r>
              <a:r>
                <a:rPr kumimoji="1" lang="zh-CN" altLang="en-US" sz="4000" b="1" dirty="0" smtClean="0">
                  <a:solidFill>
                    <a:srgbClr val="E96151"/>
                  </a:solidFill>
                  <a:latin typeface="Arial" panose="020B0604020202020204" pitchFamily="34" charset="0"/>
                  <a:ea typeface="宋体" panose="02010600030101010101" pitchFamily="2" charset="-122"/>
                </a:rPr>
                <a:t>圆周率   </a:t>
              </a:r>
              <a:r>
                <a:rPr kumimoji="1" lang="zh-CN" altLang="en-US" sz="4000" b="1" dirty="0">
                  <a:solidFill>
                    <a:srgbClr val="E96151"/>
                  </a:solidFill>
                  <a:latin typeface="Arial" panose="020B0604020202020204" pitchFamily="34" charset="0"/>
                  <a:ea typeface="宋体" panose="02010600030101010101" pitchFamily="2" charset="-122"/>
                </a:rPr>
                <a:t>及一些含有    的数</a:t>
              </a:r>
              <a:r>
                <a:rPr kumimoji="1" lang="zh-CN" altLang="en-US" sz="4000" b="1" dirty="0" smtClean="0">
                  <a:solidFill>
                    <a:srgbClr val="E96151"/>
                  </a:solidFill>
                  <a:latin typeface="Arial" panose="020B0604020202020204" pitchFamily="34" charset="0"/>
                  <a:ea typeface="宋体" panose="02010600030101010101" pitchFamily="2" charset="-122"/>
                </a:rPr>
                <a:t>；</a:t>
              </a:r>
            </a:p>
          </p:txBody>
        </p:sp>
        <p:graphicFrame>
          <p:nvGraphicFramePr>
            <p:cNvPr id="3081" name="Object 4"/>
            <p:cNvGraphicFramePr>
              <a:graphicFrameLocks noChangeAspect="1"/>
            </p:cNvGraphicFramePr>
            <p:nvPr/>
          </p:nvGraphicFramePr>
          <p:xfrm>
            <a:off x="965" y="1053"/>
            <a:ext cx="333" cy="33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120" r:id="rId5" imgW="3352800" imgH="3352800" progId="Equation.3">
                    <p:embed/>
                  </p:oleObj>
                </mc:Choice>
                <mc:Fallback>
                  <p:oleObj r:id="rId5" imgW="3352800" imgH="3352800" progId="Equation.3">
                    <p:embed/>
                    <p:pic>
                      <p:nvPicPr>
                        <p:cNvPr id="0" name="Object 4"/>
                        <p:cNvPicPr>
                          <a:picLocks noChangeAspect="1"/>
                        </p:cNvPicPr>
                        <p:nvPr/>
                      </p:nvPicPr>
                      <p:blipFill>
                        <a:blip r:embed="rId6"/>
                        <a:stretch>
                          <a:fillRect/>
                        </a:stretch>
                      </p:blipFill>
                      <p:spPr>
                        <a:xfrm>
                          <a:off x="965" y="1053"/>
                          <a:ext cx="333" cy="333"/>
                        </a:xfrm>
                        <a:prstGeom prst="rect">
                          <a:avLst/>
                        </a:prstGeom>
                        <a:noFill/>
                        <a:ln w="9525">
                          <a:noFill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082" name="Object 5"/>
            <p:cNvGraphicFramePr>
              <a:graphicFrameLocks noChangeAspect="1"/>
            </p:cNvGraphicFramePr>
            <p:nvPr/>
          </p:nvGraphicFramePr>
          <p:xfrm>
            <a:off x="2403" y="1035"/>
            <a:ext cx="333" cy="33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121" r:id="rId7" imgW="3352800" imgH="3352800" progId="Equation.3">
                    <p:embed/>
                  </p:oleObj>
                </mc:Choice>
                <mc:Fallback>
                  <p:oleObj r:id="rId7" imgW="3352800" imgH="3352800" progId="Equation.3">
                    <p:embed/>
                    <p:pic>
                      <p:nvPicPr>
                        <p:cNvPr id="0" name="Object 5"/>
                        <p:cNvPicPr>
                          <a:picLocks noChangeAspect="1"/>
                        </p:cNvPicPr>
                        <p:nvPr/>
                      </p:nvPicPr>
                      <p:blipFill>
                        <a:blip r:embed="rId6"/>
                        <a:stretch>
                          <a:fillRect/>
                        </a:stretch>
                      </p:blipFill>
                      <p:spPr>
                        <a:xfrm>
                          <a:off x="2403" y="1035"/>
                          <a:ext cx="333" cy="333"/>
                        </a:xfrm>
                        <a:prstGeom prst="rect">
                          <a:avLst/>
                        </a:prstGeom>
                        <a:noFill/>
                        <a:ln w="9525">
                          <a:noFill/>
                        </a:ln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129030" name="Rectangle 6"/>
          <p:cNvSpPr>
            <a:spLocks noChangeArrowheads="1"/>
          </p:cNvSpPr>
          <p:nvPr/>
        </p:nvSpPr>
        <p:spPr bwMode="auto">
          <a:xfrm>
            <a:off x="3" y="2348233"/>
            <a:ext cx="5615517" cy="72950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112851" tIns="56426" rIns="112851" bIns="56426">
            <a:spAutoFit/>
          </a:bodyPr>
          <a:lstStyle/>
          <a:p>
            <a:r>
              <a:rPr kumimoji="1" lang="en-US" altLang="zh-CN" sz="4000" b="1" dirty="0" smtClean="0">
                <a:solidFill>
                  <a:srgbClr val="E96151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2.</a:t>
            </a:r>
            <a:r>
              <a:rPr kumimoji="1" lang="zh-CN" altLang="en-US" sz="4000" b="1" dirty="0" smtClean="0">
                <a:solidFill>
                  <a:srgbClr val="E96151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开不尽方的数；</a:t>
            </a:r>
          </a:p>
        </p:txBody>
      </p:sp>
      <p:sp>
        <p:nvSpPr>
          <p:cNvPr id="129031" name="Rectangle 7"/>
          <p:cNvSpPr>
            <a:spLocks noChangeArrowheads="1"/>
          </p:cNvSpPr>
          <p:nvPr/>
        </p:nvSpPr>
        <p:spPr bwMode="auto">
          <a:xfrm>
            <a:off x="2" y="3932558"/>
            <a:ext cx="10513484" cy="72950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112851" tIns="56426" rIns="112851" bIns="56426"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en-US" altLang="zh-CN" sz="4000" b="1" dirty="0" smtClean="0">
                <a:solidFill>
                  <a:srgbClr val="E96151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3.</a:t>
            </a:r>
            <a:r>
              <a:rPr kumimoji="1" lang="zh-CN" altLang="en-US" sz="4000" b="1" dirty="0" smtClean="0">
                <a:solidFill>
                  <a:srgbClr val="E96151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有一定的规律，但不循环的无限小数</a:t>
            </a:r>
            <a:r>
              <a:rPr kumimoji="1" lang="en-US" altLang="zh-CN" sz="4000" b="1" dirty="0" smtClean="0">
                <a:solidFill>
                  <a:srgbClr val="E96151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.</a:t>
            </a:r>
          </a:p>
        </p:txBody>
      </p:sp>
      <p:sp>
        <p:nvSpPr>
          <p:cNvPr id="129032" name="Text Box 8"/>
          <p:cNvSpPr txBox="1">
            <a:spLocks noChangeArrowheads="1"/>
          </p:cNvSpPr>
          <p:nvPr/>
        </p:nvSpPr>
        <p:spPr bwMode="auto">
          <a:xfrm>
            <a:off x="167429" y="908053"/>
            <a:ext cx="5994400" cy="66548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112851" tIns="56426" rIns="112851" bIns="56426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600" b="1" dirty="0">
                <a:solidFill>
                  <a:srgbClr val="0000CC"/>
                </a:solidFill>
                <a:latin typeface="+mn-ea"/>
                <a:cs typeface="+mn-ea"/>
              </a:rPr>
              <a:t>无理数有三类</a:t>
            </a:r>
            <a:r>
              <a:rPr lang="en-US" altLang="zh-CN" sz="3600" b="1" dirty="0">
                <a:solidFill>
                  <a:srgbClr val="0000CC"/>
                </a:solidFill>
                <a:latin typeface="+mn-ea"/>
                <a:cs typeface="+mn-ea"/>
              </a:rPr>
              <a:t>:</a:t>
            </a:r>
          </a:p>
        </p:txBody>
      </p:sp>
      <p:pic>
        <p:nvPicPr>
          <p:cNvPr id="3087" name="Picture 10" descr="POINSET3"/>
          <p:cNvPicPr preferRelativeResize="0">
            <a:picLocks noChangeAspect="1" noChangeArrowheads="1"/>
          </p:cNvPicPr>
          <p:nvPr/>
        </p:nvPicPr>
        <p:blipFill>
          <a:blip r:embed="rId8">
            <a:lum bright="52000" contrast="-4000"/>
          </a:blip>
          <a:srcRect/>
          <a:stretch>
            <a:fillRect/>
          </a:stretch>
        </p:blipFill>
        <p:spPr bwMode="auto">
          <a:xfrm>
            <a:off x="9072039" y="6093143"/>
            <a:ext cx="3119967" cy="836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8" name="Picture 11" descr="POINSET3"/>
          <p:cNvPicPr preferRelativeResize="0">
            <a:picLocks noChangeAspect="1" noChangeArrowheads="1"/>
          </p:cNvPicPr>
          <p:nvPr/>
        </p:nvPicPr>
        <p:blipFill>
          <a:blip r:embed="rId8">
            <a:lum bright="52000" contrast="-4000"/>
          </a:blip>
          <a:srcRect/>
          <a:stretch>
            <a:fillRect/>
          </a:stretch>
        </p:blipFill>
        <p:spPr bwMode="auto">
          <a:xfrm flipV="1">
            <a:off x="9264654" y="71755"/>
            <a:ext cx="2927349" cy="1208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9" name="Group 22"/>
          <p:cNvGrpSpPr/>
          <p:nvPr/>
        </p:nvGrpSpPr>
        <p:grpSpPr bwMode="auto">
          <a:xfrm>
            <a:off x="7920572" y="1325655"/>
            <a:ext cx="3257551" cy="1079500"/>
            <a:chOff x="1731" y="1872"/>
            <a:chExt cx="1857" cy="667"/>
          </a:xfrm>
        </p:grpSpPr>
        <p:graphicFrame>
          <p:nvGraphicFramePr>
            <p:cNvPr id="3079" name="Object 23"/>
            <p:cNvGraphicFramePr>
              <a:graphicFrameLocks noChangeAspect="1"/>
            </p:cNvGraphicFramePr>
            <p:nvPr/>
          </p:nvGraphicFramePr>
          <p:xfrm>
            <a:off x="2352" y="1872"/>
            <a:ext cx="1236" cy="66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122" name="公式" r:id="rId9" imgW="17373600" imgH="9448800" progId="Equation.3">
                    <p:embed/>
                  </p:oleObj>
                </mc:Choice>
                <mc:Fallback>
                  <p:oleObj name="公式" r:id="rId9" imgW="17373600" imgH="9448800" progId="Equation.3">
                    <p:embed/>
                    <p:pic>
                      <p:nvPicPr>
                        <p:cNvPr id="0" name="Object 23"/>
                        <p:cNvPicPr>
                          <a:picLocks noChangeAspect="1"/>
                        </p:cNvPicPr>
                        <p:nvPr/>
                      </p:nvPicPr>
                      <p:blipFill>
                        <a:blip r:embed="rId10"/>
                        <a:stretch>
                          <a:fillRect/>
                        </a:stretch>
                      </p:blipFill>
                      <p:spPr>
                        <a:xfrm>
                          <a:off x="2352" y="1872"/>
                          <a:ext cx="1236" cy="667"/>
                        </a:xfrm>
                        <a:prstGeom prst="rect">
                          <a:avLst/>
                        </a:prstGeom>
                        <a:noFill/>
                        <a:ln w="9525">
                          <a:noFill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080" name="Object 24"/>
            <p:cNvGraphicFramePr>
              <a:graphicFrameLocks noChangeAspect="1"/>
            </p:cNvGraphicFramePr>
            <p:nvPr/>
          </p:nvGraphicFramePr>
          <p:xfrm>
            <a:off x="1731" y="2034"/>
            <a:ext cx="424" cy="39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123" name="Equation" r:id="rId11" imgW="4267200" imgH="3962400" progId="Equation.3">
                    <p:embed/>
                  </p:oleObj>
                </mc:Choice>
                <mc:Fallback>
                  <p:oleObj name="Equation" r:id="rId11" imgW="4267200" imgH="3962400" progId="Equation.3">
                    <p:embed/>
                    <p:pic>
                      <p:nvPicPr>
                        <p:cNvPr id="0" name="Object 24"/>
                        <p:cNvPicPr>
                          <a:picLocks noChangeAspect="1"/>
                        </p:cNvPicPr>
                        <p:nvPr/>
                      </p:nvPicPr>
                      <p:blipFill>
                        <a:blip r:embed="rId12"/>
                        <a:stretch>
                          <a:fillRect/>
                        </a:stretch>
                      </p:blipFill>
                      <p:spPr>
                        <a:xfrm>
                          <a:off x="1731" y="2034"/>
                          <a:ext cx="424" cy="394"/>
                        </a:xfrm>
                        <a:prstGeom prst="rect">
                          <a:avLst/>
                        </a:prstGeom>
                        <a:noFill/>
                        <a:ln w="9525">
                          <a:noFill/>
                        </a:ln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129050" name="Rectangle 26"/>
          <p:cNvSpPr>
            <a:spLocks noChangeArrowheads="1"/>
          </p:cNvSpPr>
          <p:nvPr/>
        </p:nvSpPr>
        <p:spPr bwMode="auto">
          <a:xfrm>
            <a:off x="11184472" y="1556071"/>
            <a:ext cx="612707" cy="575486"/>
          </a:xfrm>
          <a:prstGeom prst="rect">
            <a:avLst/>
          </a:prstGeom>
          <a:noFill/>
          <a:ln w="12700" algn="ctr">
            <a:noFill/>
            <a:miter lim="800000"/>
          </a:ln>
          <a:effectLst>
            <a:outerShdw dist="35921" dir="2700000" sy="50000" kx="2115830" algn="bl" rotWithShape="0">
              <a:srgbClr val="C0C0C0">
                <a:alpha val="80000"/>
              </a:srgbClr>
            </a:outerShdw>
          </a:effectLst>
        </p:spPr>
        <p:txBody>
          <a:bodyPr wrap="none" lIns="112851" tIns="56426" rIns="112851" bIns="56426">
            <a:spAutoFit/>
          </a:bodyPr>
          <a:lstStyle/>
          <a:p>
            <a:pPr algn="ctr">
              <a:defRPr/>
            </a:pPr>
            <a:r>
              <a:rPr lang="en-US" altLang="zh-CN" sz="3000" b="1" dirty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…</a:t>
            </a:r>
          </a:p>
        </p:txBody>
      </p:sp>
      <p:graphicFrame>
        <p:nvGraphicFramePr>
          <p:cNvPr id="129051" name="Object 27"/>
          <p:cNvGraphicFramePr>
            <a:graphicFrameLocks noChangeAspect="1"/>
          </p:cNvGraphicFramePr>
          <p:nvPr/>
        </p:nvGraphicFramePr>
        <p:xfrm>
          <a:off x="416989" y="3016574"/>
          <a:ext cx="4508500" cy="796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24" name="公式" r:id="rId13" imgW="24688800" imgH="5791200" progId="Equation.3">
                  <p:embed/>
                </p:oleObj>
              </mc:Choice>
              <mc:Fallback>
                <p:oleObj name="公式" r:id="rId13" imgW="24688800" imgH="5791200" progId="Equation.3">
                  <p:embed/>
                  <p:pic>
                    <p:nvPicPr>
                      <p:cNvPr id="0" name="Object 27"/>
                      <p:cNvPicPr>
                        <a:picLocks noChangeAspect="1"/>
                      </p:cNvPicPr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416989" y="3016574"/>
                        <a:ext cx="4508500" cy="796925"/>
                      </a:xfrm>
                      <a:prstGeom prst="rect">
                        <a:avLst/>
                      </a:prstGeom>
                      <a:noFill/>
                      <a:ln w="9525"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9052" name="Rectangle 28"/>
          <p:cNvSpPr>
            <a:spLocks noChangeArrowheads="1"/>
          </p:cNvSpPr>
          <p:nvPr/>
        </p:nvSpPr>
        <p:spPr bwMode="auto">
          <a:xfrm>
            <a:off x="4847171" y="3140399"/>
            <a:ext cx="612707" cy="575486"/>
          </a:xfrm>
          <a:prstGeom prst="rect">
            <a:avLst/>
          </a:prstGeom>
          <a:noFill/>
          <a:ln w="12700" algn="ctr">
            <a:noFill/>
            <a:miter lim="800000"/>
          </a:ln>
          <a:effectLst>
            <a:outerShdw dist="35921" dir="2700000" sy="50000" kx="2115830" algn="bl" rotWithShape="0">
              <a:srgbClr val="C0C0C0">
                <a:alpha val="80000"/>
              </a:srgbClr>
            </a:outerShdw>
          </a:effectLst>
        </p:spPr>
        <p:txBody>
          <a:bodyPr wrap="none" lIns="112851" tIns="56426" rIns="112851" bIns="56426">
            <a:spAutoFit/>
          </a:bodyPr>
          <a:lstStyle/>
          <a:p>
            <a:pPr algn="ctr">
              <a:defRPr/>
            </a:pPr>
            <a:r>
              <a:rPr lang="en-US" altLang="zh-CN" sz="3000" b="1" dirty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…</a:t>
            </a:r>
          </a:p>
        </p:txBody>
      </p:sp>
      <p:grpSp>
        <p:nvGrpSpPr>
          <p:cNvPr id="10" name="Group 45"/>
          <p:cNvGrpSpPr/>
          <p:nvPr/>
        </p:nvGrpSpPr>
        <p:grpSpPr bwMode="auto">
          <a:xfrm>
            <a:off x="431802" y="4673919"/>
            <a:ext cx="11521018" cy="2066925"/>
            <a:chOff x="204" y="2899"/>
            <a:chExt cx="5443" cy="1302"/>
          </a:xfrm>
        </p:grpSpPr>
        <p:sp>
          <p:nvSpPr>
            <p:cNvPr id="3102" name="Text Box 35"/>
            <p:cNvSpPr txBox="1">
              <a:spLocks noChangeArrowheads="1"/>
            </p:cNvSpPr>
            <p:nvPr/>
          </p:nvSpPr>
          <p:spPr bwMode="auto">
            <a:xfrm>
              <a:off x="385" y="3294"/>
              <a:ext cx="4897" cy="397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kumimoji="1" lang="en-US" altLang="zh-CN" sz="3500" b="1" dirty="0">
                  <a:solidFill>
                    <a:schemeClr val="tx1"/>
                  </a:solidFill>
                  <a:latin typeface="Times New Roman" panose="02020603050405020304" charset="0"/>
                  <a:ea typeface="宋体" panose="02010600030101010101" pitchFamily="2" charset="-122"/>
                </a:rPr>
                <a:t>—168.3232232223</a:t>
              </a:r>
              <a:r>
                <a:rPr kumimoji="1" lang="en-US" altLang="zh-CN" b="1" baseline="20000" dirty="0">
                  <a:solidFill>
                    <a:schemeClr val="tx1"/>
                  </a:solidFill>
                  <a:latin typeface="Times New Roman" panose="02020603050405020304" charset="0"/>
                  <a:ea typeface="宋体" panose="02010600030101010101" pitchFamily="2" charset="-122"/>
                </a:rPr>
                <a:t>…</a:t>
              </a:r>
              <a:r>
                <a:rPr kumimoji="1" lang="en-US" altLang="zh-CN" sz="3000" b="1" dirty="0">
                  <a:solidFill>
                    <a:schemeClr val="tx1"/>
                  </a:solidFill>
                  <a:latin typeface="Times New Roman" panose="02020603050405020304" charset="0"/>
                  <a:ea typeface="宋体" panose="02010600030101010101" pitchFamily="2" charset="-122"/>
                </a:rPr>
                <a:t>〔</a:t>
              </a:r>
              <a:r>
                <a:rPr kumimoji="1" lang="zh-CN" altLang="en-US" sz="3000" b="1" dirty="0">
                  <a:solidFill>
                    <a:schemeClr val="tx1"/>
                  </a:solidFill>
                  <a:latin typeface="Times New Roman" panose="02020603050405020304" charset="0"/>
                  <a:ea typeface="宋体" panose="02010600030101010101" pitchFamily="2" charset="-122"/>
                </a:rPr>
                <a:t>两个</a:t>
              </a:r>
              <a:r>
                <a:rPr kumimoji="1" lang="en-US" altLang="zh-CN" sz="3000" b="1" dirty="0">
                  <a:solidFill>
                    <a:schemeClr val="tx1"/>
                  </a:solidFill>
                  <a:latin typeface="Times New Roman" panose="02020603050405020304" charset="0"/>
                  <a:ea typeface="宋体" panose="02010600030101010101" pitchFamily="2" charset="-122"/>
                </a:rPr>
                <a:t>3</a:t>
              </a:r>
              <a:r>
                <a:rPr kumimoji="1" lang="zh-CN" altLang="en-US" sz="3000" b="1" dirty="0">
                  <a:solidFill>
                    <a:schemeClr val="tx1"/>
                  </a:solidFill>
                  <a:latin typeface="Times New Roman" panose="02020603050405020304" charset="0"/>
                  <a:ea typeface="宋体" panose="02010600030101010101" pitchFamily="2" charset="-122"/>
                </a:rPr>
                <a:t>之间依次多一个</a:t>
              </a:r>
              <a:r>
                <a:rPr kumimoji="1" lang="en-US" altLang="zh-CN" sz="3000" b="1" dirty="0">
                  <a:solidFill>
                    <a:schemeClr val="tx1"/>
                  </a:solidFill>
                  <a:latin typeface="Times New Roman" panose="02020603050405020304" charset="0"/>
                  <a:ea typeface="宋体" panose="02010600030101010101" pitchFamily="2" charset="-122"/>
                </a:rPr>
                <a:t>2〕</a:t>
              </a:r>
            </a:p>
          </p:txBody>
        </p:sp>
        <p:sp>
          <p:nvSpPr>
            <p:cNvPr id="129060" name="Rectangle 36"/>
            <p:cNvSpPr>
              <a:spLocks noChangeArrowheads="1"/>
            </p:cNvSpPr>
            <p:nvPr/>
          </p:nvSpPr>
          <p:spPr bwMode="auto">
            <a:xfrm>
              <a:off x="249" y="2899"/>
              <a:ext cx="3813" cy="397"/>
            </a:xfrm>
            <a:prstGeom prst="rect">
              <a:avLst/>
            </a:prstGeom>
            <a:noFill/>
            <a:ln w="12700" algn="ctr">
              <a:noFill/>
              <a:miter lim="800000"/>
            </a:ln>
            <a:effectLst>
              <a:outerShdw dist="35921" dir="2700000" sy="50000" kx="2115830" algn="bl" rotWithShape="0">
                <a:srgbClr val="C0C0C0">
                  <a:alpha val="80000"/>
                </a:srgbClr>
              </a:outerShdw>
            </a:effectLst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kumimoji="1" lang="en-US" altLang="zh-CN" sz="3500" b="1" dirty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rPr>
                <a:t>0.1010010001</a:t>
              </a:r>
              <a:r>
                <a:rPr kumimoji="1" lang="en-US" altLang="zh-CN" b="1" baseline="20000" dirty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rPr>
                <a:t>…</a:t>
              </a:r>
              <a:r>
                <a:rPr kumimoji="1" lang="en-US" altLang="zh-CN" sz="3000" b="1" dirty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rPr>
                <a:t>〔</a:t>
              </a:r>
              <a:r>
                <a:rPr kumimoji="1" lang="zh-CN" altLang="en-US" sz="3000" b="1" dirty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rPr>
                <a:t>两个</a:t>
              </a:r>
              <a:r>
                <a:rPr kumimoji="1" lang="en-US" altLang="zh-CN" sz="3000" b="1" dirty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rPr>
                <a:t>1</a:t>
              </a:r>
              <a:r>
                <a:rPr kumimoji="1" lang="zh-CN" altLang="en-US" sz="3000" b="1" dirty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rPr>
                <a:t>之间依次多一个</a:t>
              </a:r>
              <a:r>
                <a:rPr kumimoji="1" lang="en-US" altLang="zh-CN" sz="3000" b="1" dirty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rPr>
                <a:t>0〕</a:t>
              </a:r>
            </a:p>
          </p:txBody>
        </p:sp>
        <p:sp>
          <p:nvSpPr>
            <p:cNvPr id="129061" name="Rectangle 37"/>
            <p:cNvSpPr>
              <a:spLocks noChangeArrowheads="1"/>
            </p:cNvSpPr>
            <p:nvPr/>
          </p:nvSpPr>
          <p:spPr bwMode="auto">
            <a:xfrm>
              <a:off x="204" y="3610"/>
              <a:ext cx="5443" cy="591"/>
            </a:xfrm>
            <a:prstGeom prst="rect">
              <a:avLst/>
            </a:prstGeom>
            <a:noFill/>
            <a:ln w="12700" algn="ctr">
              <a:noFill/>
              <a:miter lim="800000"/>
            </a:ln>
            <a:effectLst>
              <a:outerShdw dist="35921" dir="2700000" sy="50000" kx="2115830" algn="bl" rotWithShape="0">
                <a:srgbClr val="C0C0C0">
                  <a:alpha val="80000"/>
                </a:srgbClr>
              </a:outerShdw>
            </a:effectLst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kumimoji="1" lang="en-US" altLang="zh-CN" sz="3000" b="1" dirty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rPr>
                <a:t>0.12345678910111213 </a:t>
              </a:r>
              <a:r>
                <a:rPr kumimoji="1" lang="en-US" altLang="zh-CN" b="1" baseline="20000" dirty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rPr>
                <a:t>…</a:t>
              </a:r>
              <a:r>
                <a:rPr kumimoji="1" lang="en-US" altLang="zh-CN" sz="3000" b="1" dirty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rPr>
                <a:t>〔</a:t>
              </a:r>
              <a:r>
                <a:rPr kumimoji="1" lang="zh-CN" altLang="en-US" sz="3000" b="1" dirty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rPr>
                <a:t>小数部分由相继的正整数组成</a:t>
              </a:r>
              <a:r>
                <a:rPr kumimoji="1" lang="en-US" altLang="zh-CN" sz="3000" b="1" dirty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rPr>
                <a:t>〕</a:t>
              </a:r>
              <a:r>
                <a:rPr kumimoji="1" lang="en-US" altLang="zh-CN" sz="2200" b="1" dirty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rPr>
                <a:t>…</a:t>
              </a:r>
            </a:p>
            <a:p>
              <a:pPr algn="ctr">
                <a:defRPr/>
              </a:pPr>
              <a:endParaRPr kumimoji="1" lang="en-US" altLang="zh-CN" sz="2500" b="1" dirty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11" name="Group 48"/>
          <p:cNvGrpSpPr/>
          <p:nvPr/>
        </p:nvGrpSpPr>
        <p:grpSpPr bwMode="auto">
          <a:xfrm>
            <a:off x="5762171" y="2362065"/>
            <a:ext cx="5953581" cy="1655400"/>
            <a:chOff x="2472" y="1344"/>
            <a:chExt cx="2018" cy="816"/>
          </a:xfrm>
        </p:grpSpPr>
        <p:sp>
          <p:nvSpPr>
            <p:cNvPr id="3100" name="AutoShape 32"/>
            <p:cNvSpPr>
              <a:spLocks noChangeArrowheads="1"/>
            </p:cNvSpPr>
            <p:nvPr/>
          </p:nvSpPr>
          <p:spPr bwMode="auto">
            <a:xfrm>
              <a:off x="2472" y="1344"/>
              <a:ext cx="2018" cy="816"/>
            </a:xfrm>
            <a:prstGeom prst="wedgeRoundRectCallout">
              <a:avLst>
                <a:gd name="adj1" fmla="val 46977"/>
                <a:gd name="adj2" fmla="val 67278"/>
                <a:gd name="adj3" fmla="val 16667"/>
              </a:avLst>
            </a:prstGeom>
            <a:solidFill>
              <a:srgbClr val="CC99FF">
                <a:alpha val="50980"/>
              </a:srgbClr>
            </a:solidFill>
            <a:ln w="9525" algn="ctr">
              <a:solidFill>
                <a:srgbClr val="20C604"/>
              </a:solidFill>
              <a:miter lim="800000"/>
            </a:ln>
          </p:spPr>
          <p:txBody>
            <a:bodyPr anchor="ctr"/>
            <a:lstStyle/>
            <a:p>
              <a:r>
                <a:rPr kumimoji="1" lang="zh-CN" altLang="en-US" sz="3500" b="1" dirty="0">
                  <a:solidFill>
                    <a:srgbClr val="0000FF"/>
                  </a:solidFill>
                  <a:latin typeface="Times New Roman" panose="02020603050405020304" charset="0"/>
                  <a:ea typeface="宋体" panose="02010600030101010101" pitchFamily="2" charset="-122"/>
                </a:rPr>
                <a:t>注意</a:t>
              </a:r>
              <a:r>
                <a:rPr kumimoji="1" lang="en-US" altLang="zh-CN" sz="3500" b="1" dirty="0">
                  <a:solidFill>
                    <a:srgbClr val="0000FF"/>
                  </a:solidFill>
                  <a:latin typeface="Times New Roman" panose="02020603050405020304" charset="0"/>
                  <a:ea typeface="宋体" panose="02010600030101010101" pitchFamily="2" charset="-122"/>
                </a:rPr>
                <a:t>:</a:t>
              </a:r>
              <a:r>
                <a:rPr kumimoji="1" lang="zh-CN" altLang="en-US" sz="3500" b="1" dirty="0">
                  <a:solidFill>
                    <a:srgbClr val="0000FF"/>
                  </a:solidFill>
                  <a:latin typeface="Times New Roman" panose="02020603050405020304" charset="0"/>
                  <a:ea typeface="宋体" panose="02010600030101010101" pitchFamily="2" charset="-122"/>
                </a:rPr>
                <a:t>带根号的数不一定是</a:t>
              </a:r>
              <a:r>
                <a:rPr kumimoji="1" lang="zh-CN" altLang="en-US" sz="3500" b="1" dirty="0" smtClean="0">
                  <a:solidFill>
                    <a:srgbClr val="0000FF"/>
                  </a:solidFill>
                  <a:latin typeface="Times New Roman" panose="02020603050405020304" charset="0"/>
                  <a:ea typeface="宋体" panose="02010600030101010101" pitchFamily="2" charset="-122"/>
                </a:rPr>
                <a:t>无理数，如          </a:t>
              </a:r>
              <a:r>
                <a:rPr kumimoji="1" lang="zh-CN" altLang="en-US" sz="3500" b="1" dirty="0">
                  <a:solidFill>
                    <a:srgbClr val="0000FF"/>
                  </a:solidFill>
                  <a:latin typeface="Times New Roman" panose="02020603050405020304" charset="0"/>
                  <a:ea typeface="宋体" panose="02010600030101010101" pitchFamily="2" charset="-122"/>
                </a:rPr>
                <a:t>，</a:t>
              </a:r>
            </a:p>
          </p:txBody>
        </p:sp>
        <p:graphicFrame>
          <p:nvGraphicFramePr>
            <p:cNvPr id="3075" name="Object 46"/>
            <p:cNvGraphicFramePr>
              <a:graphicFrameLocks noChangeAspect="1"/>
            </p:cNvGraphicFramePr>
            <p:nvPr/>
          </p:nvGraphicFramePr>
          <p:xfrm>
            <a:off x="3569" y="1753"/>
            <a:ext cx="416" cy="34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125" name="公式" r:id="rId15" imgW="5486400" imgH="5486400" progId="Equation.3">
                    <p:embed/>
                  </p:oleObj>
                </mc:Choice>
                <mc:Fallback>
                  <p:oleObj name="公式" r:id="rId15" imgW="5486400" imgH="5486400" progId="Equation.3">
                    <p:embed/>
                    <p:pic>
                      <p:nvPicPr>
                        <p:cNvPr id="0" name="Object 46"/>
                        <p:cNvPicPr>
                          <a:picLocks noChangeAspect="1"/>
                        </p:cNvPicPr>
                        <p:nvPr/>
                      </p:nvPicPr>
                      <p:blipFill>
                        <a:blip r:embed="rId16"/>
                        <a:stretch>
                          <a:fillRect/>
                        </a:stretch>
                      </p:blipFill>
                      <p:spPr>
                        <a:xfrm>
                          <a:off x="3569" y="1753"/>
                          <a:ext cx="416" cy="343"/>
                        </a:xfrm>
                        <a:prstGeom prst="rect">
                          <a:avLst/>
                        </a:prstGeom>
                        <a:noFill/>
                        <a:ln w="9525">
                          <a:noFill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076" name="Object 47"/>
            <p:cNvGraphicFramePr>
              <a:graphicFrameLocks noChangeAspect="1"/>
            </p:cNvGraphicFramePr>
            <p:nvPr/>
          </p:nvGraphicFramePr>
          <p:xfrm>
            <a:off x="3073" y="1763"/>
            <a:ext cx="499" cy="291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126" name="公式" r:id="rId17" imgW="5791200" imgH="5181600" progId="Equation.3">
                    <p:embed/>
                  </p:oleObj>
                </mc:Choice>
                <mc:Fallback>
                  <p:oleObj name="公式" r:id="rId17" imgW="5791200" imgH="5181600" progId="Equation.3">
                    <p:embed/>
                    <p:pic>
                      <p:nvPicPr>
                        <p:cNvPr id="0" name="Object 47"/>
                        <p:cNvPicPr>
                          <a:picLocks noChangeAspect="1"/>
                        </p:cNvPicPr>
                        <p:nvPr/>
                      </p:nvPicPr>
                      <p:blipFill>
                        <a:blip r:embed="rId18"/>
                        <a:stretch>
                          <a:fillRect/>
                        </a:stretch>
                      </p:blipFill>
                      <p:spPr>
                        <a:xfrm>
                          <a:off x="3073" y="1763"/>
                          <a:ext cx="499" cy="291"/>
                        </a:xfrm>
                        <a:prstGeom prst="rect">
                          <a:avLst/>
                        </a:prstGeom>
                        <a:noFill/>
                        <a:ln w="9525">
                          <a:noFill/>
                        </a:ln>
                      </p:spPr>
                    </p:pic>
                  </p:oleObj>
                </mc:Fallback>
              </mc:AlternateContent>
            </a:graphicData>
          </a:graphic>
        </p:graphicFrame>
      </p:grp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29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290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290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29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129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30" dur="500"/>
                                        <p:tgtEl>
                                          <p:spTgt spid="129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3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46" dur="500"/>
                                        <p:tgtEl>
                                          <p:spTgt spid="1290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9030" grpId="0" autoUpdateAnimBg="0"/>
      <p:bldP spid="129031" grpId="0" autoUpdateAnimBg="0"/>
      <p:bldP spid="129050" grpId="0" bldLvl="0" animBg="1"/>
      <p:bldP spid="129052" grpId="0" bldLvl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PA_组合 4"/>
          <p:cNvGrpSpPr/>
          <p:nvPr>
            <p:custDataLst>
              <p:tags r:id="rId2"/>
            </p:custDataLst>
          </p:nvPr>
        </p:nvGrpSpPr>
        <p:grpSpPr>
          <a:xfrm>
            <a:off x="0" y="0"/>
            <a:ext cx="12192000" cy="836712"/>
            <a:chOff x="0" y="0"/>
            <a:chExt cx="12192000" cy="548680"/>
          </a:xfrm>
        </p:grpSpPr>
        <p:sp>
          <p:nvSpPr>
            <p:cNvPr id="2" name="矩形 1"/>
            <p:cNvSpPr/>
            <p:nvPr/>
          </p:nvSpPr>
          <p:spPr>
            <a:xfrm>
              <a:off x="254968" y="0"/>
              <a:ext cx="11937032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" name="矩形 3"/>
            <p:cNvSpPr/>
            <p:nvPr/>
          </p:nvSpPr>
          <p:spPr>
            <a:xfrm>
              <a:off x="0" y="0"/>
              <a:ext cx="254968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8" name="Text Box 20"/>
          <p:cNvSpPr txBox="1">
            <a:spLocks noChangeArrowheads="1"/>
          </p:cNvSpPr>
          <p:nvPr/>
        </p:nvSpPr>
        <p:spPr bwMode="auto">
          <a:xfrm>
            <a:off x="219075" y="906780"/>
            <a:ext cx="8877300" cy="70675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zh-CN" altLang="en-US" sz="4000" b="1" dirty="0">
                <a:latin typeface="+mn-ea"/>
              </a:rPr>
              <a:t>把下列各数分别填入相应的集合内：</a:t>
            </a:r>
          </a:p>
        </p:txBody>
      </p:sp>
      <p:graphicFrame>
        <p:nvGraphicFramePr>
          <p:cNvPr id="9" name="Object 21"/>
          <p:cNvGraphicFramePr>
            <a:graphicFrameLocks noChangeAspect="1"/>
          </p:cNvGraphicFramePr>
          <p:nvPr/>
        </p:nvGraphicFramePr>
        <p:xfrm>
          <a:off x="958851" y="1782763"/>
          <a:ext cx="873125" cy="8620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47" r:id="rId5" imgW="6705600" imgH="9448800" progId="Equation.DSMT4">
                  <p:embed/>
                </p:oleObj>
              </mc:Choice>
              <mc:Fallback>
                <p:oleObj r:id="rId5" imgW="6705600" imgH="9448800" progId="Equation.DSMT4">
                  <p:embed/>
                  <p:pic>
                    <p:nvPicPr>
                      <p:cNvPr id="0" name="图片 5120"/>
                      <p:cNvPicPr>
                        <a:picLocks noChangeAspect="1"/>
                      </p:cNvPicPr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958851" y="1782763"/>
                        <a:ext cx="873125" cy="862012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22"/>
          <p:cNvGraphicFramePr>
            <a:graphicFrameLocks noChangeAspect="1"/>
          </p:cNvGraphicFramePr>
          <p:nvPr/>
        </p:nvGraphicFramePr>
        <p:xfrm>
          <a:off x="2484439" y="2503490"/>
          <a:ext cx="669925" cy="911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48" r:id="rId7" imgW="7620000" imgH="10363200" progId="Equation.DSMT4">
                  <p:embed/>
                </p:oleObj>
              </mc:Choice>
              <mc:Fallback>
                <p:oleObj r:id="rId7" imgW="7620000" imgH="10363200" progId="Equation.DSMT4">
                  <p:embed/>
                  <p:pic>
                    <p:nvPicPr>
                      <p:cNvPr id="0" name="图片 5121"/>
                      <p:cNvPicPr>
                        <a:picLocks noChangeAspect="1"/>
                      </p:cNvPicPr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2484439" y="2503490"/>
                        <a:ext cx="669925" cy="911225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Object 23"/>
          <p:cNvGraphicFramePr>
            <a:graphicFrameLocks noChangeAspect="1"/>
          </p:cNvGraphicFramePr>
          <p:nvPr/>
        </p:nvGraphicFramePr>
        <p:xfrm>
          <a:off x="3041649" y="1995488"/>
          <a:ext cx="882651" cy="5762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49" r:id="rId9" imgW="8839200" imgH="5791200" progId="Equation.DSMT4">
                  <p:embed/>
                </p:oleObj>
              </mc:Choice>
              <mc:Fallback>
                <p:oleObj r:id="rId9" imgW="8839200" imgH="5791200" progId="Equation.DSMT4">
                  <p:embed/>
                  <p:pic>
                    <p:nvPicPr>
                      <p:cNvPr id="0" name="图片 5122"/>
                      <p:cNvPicPr>
                        <a:picLocks noChangeAspect="1"/>
                      </p:cNvPicPr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3041649" y="1995488"/>
                        <a:ext cx="882651" cy="576262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Object 24"/>
          <p:cNvGraphicFramePr>
            <a:graphicFrameLocks noChangeAspect="1"/>
          </p:cNvGraphicFramePr>
          <p:nvPr/>
        </p:nvGraphicFramePr>
        <p:xfrm>
          <a:off x="5075238" y="2824163"/>
          <a:ext cx="2520951" cy="419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50" r:id="rId11" imgW="25603200" imgH="4267200" progId="Equation.DSMT4">
                  <p:embed/>
                </p:oleObj>
              </mc:Choice>
              <mc:Fallback>
                <p:oleObj r:id="rId11" imgW="25603200" imgH="4267200" progId="Equation.DSMT4">
                  <p:embed/>
                  <p:pic>
                    <p:nvPicPr>
                      <p:cNvPr id="0" name="图片 5123"/>
                      <p:cNvPicPr>
                        <a:picLocks noChangeAspect="1"/>
                      </p:cNvPicPr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5075238" y="2824163"/>
                        <a:ext cx="2520951" cy="41910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Rectangle 26"/>
          <p:cNvSpPr>
            <a:spLocks noChangeArrowheads="1"/>
          </p:cNvSpPr>
          <p:nvPr/>
        </p:nvSpPr>
        <p:spPr bwMode="auto">
          <a:xfrm>
            <a:off x="4335464" y="2084388"/>
            <a:ext cx="1184275" cy="36933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0" tIns="0" rIns="0" bIns="0">
            <a:spAutoFit/>
          </a:bodyPr>
          <a:lstStyle/>
          <a:p>
            <a:pPr eaLnBrk="0" hangingPunct="0"/>
            <a:r>
              <a:rPr lang="zh-CN" altLang="zh-CN" sz="2400">
                <a:solidFill>
                  <a:srgbClr val="000000"/>
                </a:solidFill>
                <a:latin typeface="Times New Roman" panose="02020603050405020304" charset="0"/>
                <a:ea typeface="黑体" panose="02010609060101010101" charset="-122"/>
              </a:rPr>
              <a:t>0.101</a:t>
            </a:r>
            <a:r>
              <a:rPr lang="zh-CN" altLang="en-US" sz="2400">
                <a:solidFill>
                  <a:srgbClr val="000000"/>
                </a:solidFill>
                <a:latin typeface="Times New Roman" panose="02020603050405020304" charset="0"/>
                <a:ea typeface="黑体" panose="02010609060101010101" charset="-122"/>
              </a:rPr>
              <a:t>，</a:t>
            </a:r>
            <a:endParaRPr lang="zh-CN" altLang="en-US" sz="2400">
              <a:latin typeface="Times New Roman" panose="02020603050405020304" charset="0"/>
              <a:ea typeface="黑体" panose="02010609060101010101" charset="-122"/>
            </a:endParaRPr>
          </a:p>
        </p:txBody>
      </p:sp>
      <p:grpSp>
        <p:nvGrpSpPr>
          <p:cNvPr id="14" name="Group 27"/>
          <p:cNvGrpSpPr/>
          <p:nvPr/>
        </p:nvGrpSpPr>
        <p:grpSpPr bwMode="auto">
          <a:xfrm>
            <a:off x="3565525" y="2636840"/>
            <a:ext cx="1219200" cy="636587"/>
            <a:chOff x="-45" y="-10"/>
            <a:chExt cx="769" cy="496"/>
          </a:xfrm>
        </p:grpSpPr>
        <p:graphicFrame>
          <p:nvGraphicFramePr>
            <p:cNvPr id="15" name="Object 28"/>
            <p:cNvGraphicFramePr>
              <a:graphicFrameLocks noChangeAspect="1"/>
            </p:cNvGraphicFramePr>
            <p:nvPr/>
          </p:nvGraphicFramePr>
          <p:xfrm>
            <a:off x="-45" y="-10"/>
            <a:ext cx="769" cy="49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151" r:id="rId13" imgW="10058400" imgH="6705600" progId="Equation.DSMT4">
                    <p:embed/>
                  </p:oleObj>
                </mc:Choice>
                <mc:Fallback>
                  <p:oleObj r:id="rId13" imgW="10058400" imgH="6705600" progId="Equation.DSMT4">
                    <p:embed/>
                    <p:pic>
                      <p:nvPicPr>
                        <p:cNvPr id="0" name="图片 5124"/>
                        <p:cNvPicPr>
                          <a:picLocks noChangeAspect="1"/>
                        </p:cNvPicPr>
                        <p:nvPr/>
                      </p:nvPicPr>
                      <p:blipFill>
                        <a:blip r:embed="rId14"/>
                        <a:stretch>
                          <a:fillRect/>
                        </a:stretch>
                      </p:blipFill>
                      <p:spPr>
                        <a:xfrm>
                          <a:off x="-45" y="-10"/>
                          <a:ext cx="769" cy="496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6" name="Oval 29"/>
            <p:cNvSpPr>
              <a:spLocks noChangeArrowheads="1"/>
            </p:cNvSpPr>
            <p:nvPr/>
          </p:nvSpPr>
          <p:spPr bwMode="auto">
            <a:xfrm>
              <a:off x="522" y="101"/>
              <a:ext cx="45" cy="45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</a:ln>
          </p:spPr>
          <p:txBody>
            <a:bodyPr wrap="none" anchor="ctr"/>
            <a:lstStyle/>
            <a:p>
              <a:pPr eaLnBrk="0" hangingPunct="0"/>
              <a:endParaRPr lang="zh-CN" altLang="en-US" sz="2400">
                <a:latin typeface="Times New Roman" panose="02020603050405020304" charset="0"/>
                <a:ea typeface="黑体" panose="02010609060101010101" charset="-122"/>
              </a:endParaRPr>
            </a:p>
          </p:txBody>
        </p:sp>
      </p:grpSp>
      <p:graphicFrame>
        <p:nvGraphicFramePr>
          <p:cNvPr id="17" name="Object 30"/>
          <p:cNvGraphicFramePr>
            <a:graphicFrameLocks noChangeAspect="1"/>
          </p:cNvGraphicFramePr>
          <p:nvPr/>
        </p:nvGraphicFramePr>
        <p:xfrm>
          <a:off x="1979614" y="2001838"/>
          <a:ext cx="647700" cy="558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52" r:id="rId15" imgW="6705600" imgH="5791200" progId="Equation.DSMT4">
                  <p:embed/>
                </p:oleObj>
              </mc:Choice>
              <mc:Fallback>
                <p:oleObj r:id="rId15" imgW="6705600" imgH="5791200" progId="Equation.DSMT4">
                  <p:embed/>
                  <p:pic>
                    <p:nvPicPr>
                      <p:cNvPr id="0" name="图片 5125"/>
                      <p:cNvPicPr>
                        <a:picLocks noChangeAspect="1"/>
                      </p:cNvPicPr>
                      <p:nvPr/>
                    </p:nvPicPr>
                    <p:blipFill>
                      <a:blip r:embed="rId16"/>
                      <a:stretch>
                        <a:fillRect/>
                      </a:stretch>
                    </p:blipFill>
                    <p:spPr>
                      <a:xfrm>
                        <a:off x="1979614" y="2001838"/>
                        <a:ext cx="647700" cy="55880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" name="Object 31"/>
          <p:cNvGraphicFramePr>
            <a:graphicFrameLocks noChangeAspect="1"/>
          </p:cNvGraphicFramePr>
          <p:nvPr/>
        </p:nvGraphicFramePr>
        <p:xfrm>
          <a:off x="995363" y="2760663"/>
          <a:ext cx="552451" cy="4683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53" r:id="rId17" imgW="8229600" imgH="5486400" progId="Equation.DSMT4">
                  <p:embed/>
                </p:oleObj>
              </mc:Choice>
              <mc:Fallback>
                <p:oleObj r:id="rId17" imgW="8229600" imgH="5486400" progId="Equation.DSMT4">
                  <p:embed/>
                  <p:pic>
                    <p:nvPicPr>
                      <p:cNvPr id="0" name="图片 5126"/>
                      <p:cNvPicPr>
                        <a:picLocks noChangeAspect="1"/>
                      </p:cNvPicPr>
                      <p:nvPr/>
                    </p:nvPicPr>
                    <p:blipFill>
                      <a:blip r:embed="rId18"/>
                      <a:stretch>
                        <a:fillRect/>
                      </a:stretch>
                    </p:blipFill>
                    <p:spPr>
                      <a:xfrm>
                        <a:off x="995363" y="2760663"/>
                        <a:ext cx="552451" cy="468312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" name="Text Box 32"/>
          <p:cNvSpPr txBox="1">
            <a:spLocks noChangeArrowheads="1"/>
          </p:cNvSpPr>
          <p:nvPr/>
        </p:nvSpPr>
        <p:spPr bwMode="auto">
          <a:xfrm>
            <a:off x="2255839" y="5431971"/>
            <a:ext cx="2879725" cy="457200"/>
          </a:xfrm>
          <a:prstGeom prst="rect">
            <a:avLst/>
          </a:prstGeom>
          <a:solidFill>
            <a:schemeClr val="bg1">
              <a:alpha val="0"/>
            </a:schemeClr>
          </a:solidFill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zh-CN" altLang="zh-CN" sz="2400" dirty="0">
                <a:latin typeface="Times New Roman" panose="02020603050405020304" charset="0"/>
                <a:ea typeface="黑体" panose="02010609060101010101" charset="-122"/>
              </a:rPr>
              <a:t>  </a:t>
            </a:r>
            <a:r>
              <a:rPr lang="zh-CN" altLang="en-US" sz="2400" dirty="0">
                <a:latin typeface="Times New Roman" panose="02020603050405020304" charset="0"/>
                <a:ea typeface="黑体" panose="02010609060101010101" charset="-122"/>
              </a:rPr>
              <a:t>有理数集合</a:t>
            </a:r>
          </a:p>
        </p:txBody>
      </p:sp>
      <p:sp>
        <p:nvSpPr>
          <p:cNvPr id="20" name="Text Box 33"/>
          <p:cNvSpPr txBox="1">
            <a:spLocks noChangeArrowheads="1"/>
          </p:cNvSpPr>
          <p:nvPr/>
        </p:nvSpPr>
        <p:spPr bwMode="auto">
          <a:xfrm>
            <a:off x="7361918" y="5402490"/>
            <a:ext cx="2881313" cy="457200"/>
          </a:xfrm>
          <a:prstGeom prst="rect">
            <a:avLst/>
          </a:prstGeom>
          <a:solidFill>
            <a:schemeClr val="bg1">
              <a:alpha val="0"/>
            </a:schemeClr>
          </a:solidFill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zh-CN" altLang="zh-CN" sz="2400">
                <a:latin typeface="Times New Roman" panose="02020603050405020304" charset="0"/>
                <a:ea typeface="黑体" panose="02010609060101010101" charset="-122"/>
              </a:rPr>
              <a:t> </a:t>
            </a:r>
            <a:r>
              <a:rPr lang="zh-CN" altLang="en-US" sz="2400">
                <a:latin typeface="Times New Roman" panose="02020603050405020304" charset="0"/>
                <a:ea typeface="黑体" panose="02010609060101010101" charset="-122"/>
              </a:rPr>
              <a:t>无理数集合</a:t>
            </a:r>
          </a:p>
        </p:txBody>
      </p:sp>
      <p:grpSp>
        <p:nvGrpSpPr>
          <p:cNvPr id="21" name="Group 34"/>
          <p:cNvGrpSpPr/>
          <p:nvPr/>
        </p:nvGrpSpPr>
        <p:grpSpPr bwMode="auto">
          <a:xfrm>
            <a:off x="1170896" y="3404507"/>
            <a:ext cx="3851275" cy="1944688"/>
            <a:chOff x="-94" y="0"/>
            <a:chExt cx="2517" cy="1225"/>
          </a:xfrm>
        </p:grpSpPr>
        <p:sp>
          <p:nvSpPr>
            <p:cNvPr id="22" name="Oval 35"/>
            <p:cNvSpPr>
              <a:spLocks noChangeArrowheads="1"/>
            </p:cNvSpPr>
            <p:nvPr/>
          </p:nvSpPr>
          <p:spPr bwMode="auto">
            <a:xfrm>
              <a:off x="-94" y="0"/>
              <a:ext cx="2517" cy="1225"/>
            </a:xfrm>
            <a:prstGeom prst="ellipse">
              <a:avLst/>
            </a:prstGeom>
            <a:solidFill>
              <a:schemeClr val="bg1">
                <a:alpha val="0"/>
              </a:schemeClr>
            </a:solidFill>
            <a:ln w="38100">
              <a:solidFill>
                <a:srgbClr val="008000"/>
              </a:solidFill>
              <a:round/>
            </a:ln>
          </p:spPr>
          <p:txBody>
            <a:bodyPr wrap="none" anchor="ctr"/>
            <a:lstStyle/>
            <a:p>
              <a:pPr eaLnBrk="0" hangingPunct="0"/>
              <a:endParaRPr lang="zh-CN" altLang="en-US" sz="2400">
                <a:latin typeface="Times New Roman" panose="02020603050405020304" charset="0"/>
                <a:ea typeface="黑体" panose="02010609060101010101" charset="-122"/>
              </a:endParaRPr>
            </a:p>
          </p:txBody>
        </p:sp>
        <p:sp>
          <p:nvSpPr>
            <p:cNvPr id="23" name="Text Box 36"/>
            <p:cNvSpPr txBox="1">
              <a:spLocks noChangeArrowheads="1"/>
            </p:cNvSpPr>
            <p:nvPr/>
          </p:nvSpPr>
          <p:spPr bwMode="auto">
            <a:xfrm>
              <a:off x="934" y="965"/>
              <a:ext cx="526" cy="213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zh-CN" altLang="en-US" sz="2400" b="1" baseline="30000">
                  <a:solidFill>
                    <a:srgbClr val="3333FF"/>
                  </a:solidFill>
                  <a:latin typeface="Times New Roman" panose="02020603050405020304" charset="0"/>
                  <a:ea typeface="黑体" panose="02010609060101010101" charset="-122"/>
                </a:rPr>
                <a:t>．．．</a:t>
              </a:r>
            </a:p>
          </p:txBody>
        </p:sp>
      </p:grpSp>
      <p:grpSp>
        <p:nvGrpSpPr>
          <p:cNvPr id="24" name="Group 37"/>
          <p:cNvGrpSpPr/>
          <p:nvPr/>
        </p:nvGrpSpPr>
        <p:grpSpPr bwMode="auto">
          <a:xfrm>
            <a:off x="6150430" y="3422426"/>
            <a:ext cx="3816351" cy="1944687"/>
            <a:chOff x="0" y="0"/>
            <a:chExt cx="2517" cy="1225"/>
          </a:xfrm>
        </p:grpSpPr>
        <p:sp>
          <p:nvSpPr>
            <p:cNvPr id="25" name="Oval 38"/>
            <p:cNvSpPr>
              <a:spLocks noChangeArrowheads="1"/>
            </p:cNvSpPr>
            <p:nvPr/>
          </p:nvSpPr>
          <p:spPr bwMode="auto">
            <a:xfrm>
              <a:off x="0" y="0"/>
              <a:ext cx="2517" cy="1225"/>
            </a:xfrm>
            <a:prstGeom prst="ellipse">
              <a:avLst/>
            </a:prstGeom>
            <a:solidFill>
              <a:schemeClr val="bg1">
                <a:alpha val="0"/>
              </a:schemeClr>
            </a:solidFill>
            <a:ln w="38100">
              <a:solidFill>
                <a:srgbClr val="008000"/>
              </a:solidFill>
              <a:round/>
            </a:ln>
          </p:spPr>
          <p:txBody>
            <a:bodyPr wrap="none" anchor="ctr"/>
            <a:lstStyle/>
            <a:p>
              <a:pPr eaLnBrk="0" hangingPunct="0"/>
              <a:endParaRPr lang="zh-CN" altLang="en-US" sz="2400">
                <a:latin typeface="Times New Roman" panose="02020603050405020304" charset="0"/>
                <a:ea typeface="黑体" panose="02010609060101010101" charset="-122"/>
              </a:endParaRPr>
            </a:p>
          </p:txBody>
        </p:sp>
        <p:sp>
          <p:nvSpPr>
            <p:cNvPr id="26" name="Text Box 39"/>
            <p:cNvSpPr txBox="1">
              <a:spLocks noChangeArrowheads="1"/>
            </p:cNvSpPr>
            <p:nvPr/>
          </p:nvSpPr>
          <p:spPr bwMode="auto">
            <a:xfrm>
              <a:off x="949" y="978"/>
              <a:ext cx="531" cy="213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zh-CN" altLang="en-US" sz="2400" b="1" baseline="30000">
                  <a:solidFill>
                    <a:srgbClr val="3333FF"/>
                  </a:solidFill>
                  <a:latin typeface="Times New Roman" panose="02020603050405020304" charset="0"/>
                  <a:ea typeface="黑体" panose="02010609060101010101" charset="-122"/>
                </a:rPr>
                <a:t>．．．</a:t>
              </a:r>
            </a:p>
          </p:txBody>
        </p:sp>
      </p:grpSp>
      <p:graphicFrame>
        <p:nvGraphicFramePr>
          <p:cNvPr id="27" name="对象 26">
            <a:hlinkClick r:id="" action="ppaction://ole?verb=1"/>
          </p:cNvPr>
          <p:cNvGraphicFramePr>
            <a:graphicFrameLocks noChangeAspect="1"/>
          </p:cNvGraphicFramePr>
          <p:nvPr/>
        </p:nvGraphicFramePr>
        <p:xfrm>
          <a:off x="5576889" y="1844675"/>
          <a:ext cx="530225" cy="914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54" r:id="rId19" imgW="5486400" imgH="9448800" progId="Equation.DSMT4">
                  <p:embed/>
                </p:oleObj>
              </mc:Choice>
              <mc:Fallback>
                <p:oleObj r:id="rId19" imgW="5486400" imgH="9448800" progId="Equation.DSMT4">
                  <p:embed/>
                  <p:pic>
                    <p:nvPicPr>
                      <p:cNvPr id="0" name="图片 5127"/>
                      <p:cNvPicPr>
                        <a:picLocks noChangeAspect="1"/>
                      </p:cNvPicPr>
                      <p:nvPr/>
                    </p:nvPicPr>
                    <p:blipFill>
                      <a:blip r:embed="rId20"/>
                      <a:stretch>
                        <a:fillRect/>
                      </a:stretch>
                    </p:blipFill>
                    <p:spPr>
                      <a:xfrm>
                        <a:off x="5576889" y="1844675"/>
                        <a:ext cx="530225" cy="91440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28" name="矩形 27"/>
          <p:cNvSpPr/>
          <p:nvPr/>
        </p:nvSpPr>
        <p:spPr>
          <a:xfrm>
            <a:off x="4742360" y="-16488"/>
            <a:ext cx="2954648" cy="923326"/>
          </a:xfrm>
          <a:prstGeom prst="rect">
            <a:avLst/>
          </a:prstGeom>
          <a:noFill/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zh-CN" altLang="en-US" sz="54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典例解析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125E-6 -2.13873E-6 L 0.07539 0.26405 " pathEditMode="relative" rAng="0" ptsTypes="AA">
                                      <p:cBhvr>
                                        <p:cTn id="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800" y="132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9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8.67052E-7 L 0.38593 0.2585 " pathEditMode="relative" rAng="0" ptsTypes="AA">
                                      <p:cBhvr>
                                        <p:cTn id="1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300" y="129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9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91667E-6 4.45087E-6 L -0.01615 0.25271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00" y="126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9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3.4104E-6 L -0.0517 0.24948 " pathEditMode="relative" rAng="0" ptsTypes="AA">
                                      <p:cBhvr>
                                        <p:cTn id="1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00" y="12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9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1.15607E-7 L 0.17265 0.24555 " pathEditMode="relative" rAng="0" ptsTypes="AA">
                                      <p:cBhvr>
                                        <p:cTn id="2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600" y="12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9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125E-6 6.35838E-7 L 0.12057 0.22636 " pathEditMode="relative" rAng="0" ptsTypes="AA">
                                      <p:cBhvr>
                                        <p:cTn id="2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000" y="11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9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13 -2.65896E-6 L 0.48138 0.14659 " pathEditMode="relative" rAng="0" ptsTypes="AA">
                                      <p:cBhvr>
                                        <p:cTn id="3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100" y="7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9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08333E-6 9.82659E-7 L -0.03373 0.22613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00" y="11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9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45833E-6 2.89017E-7 L 0.11146 0.23052 " pathEditMode="relative" rAng="0" ptsTypes="AA">
                                      <p:cBhvr>
                                        <p:cTn id="3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600" y="11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PA_组合 4"/>
          <p:cNvGrpSpPr/>
          <p:nvPr>
            <p:custDataLst>
              <p:tags r:id="rId2"/>
            </p:custDataLst>
          </p:nvPr>
        </p:nvGrpSpPr>
        <p:grpSpPr>
          <a:xfrm>
            <a:off x="0" y="0"/>
            <a:ext cx="12192000" cy="836712"/>
            <a:chOff x="0" y="0"/>
            <a:chExt cx="12192000" cy="548680"/>
          </a:xfrm>
        </p:grpSpPr>
        <p:sp>
          <p:nvSpPr>
            <p:cNvPr id="2" name="矩形 1"/>
            <p:cNvSpPr/>
            <p:nvPr/>
          </p:nvSpPr>
          <p:spPr>
            <a:xfrm>
              <a:off x="254968" y="0"/>
              <a:ext cx="11937032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" name="矩形 3"/>
            <p:cNvSpPr/>
            <p:nvPr/>
          </p:nvSpPr>
          <p:spPr>
            <a:xfrm>
              <a:off x="0" y="0"/>
              <a:ext cx="254968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7" name="矩形 6"/>
          <p:cNvSpPr/>
          <p:nvPr/>
        </p:nvSpPr>
        <p:spPr>
          <a:xfrm>
            <a:off x="4742360" y="-16488"/>
            <a:ext cx="2954648" cy="923326"/>
          </a:xfrm>
          <a:prstGeom prst="rect">
            <a:avLst/>
          </a:prstGeom>
          <a:noFill/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zh-CN" altLang="en-US" sz="54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知识精讲</a:t>
            </a:r>
          </a:p>
        </p:txBody>
      </p:sp>
      <p:sp>
        <p:nvSpPr>
          <p:cNvPr id="129032" name="Text Box 8"/>
          <p:cNvSpPr txBox="1">
            <a:spLocks noChangeArrowheads="1"/>
          </p:cNvSpPr>
          <p:nvPr/>
        </p:nvSpPr>
        <p:spPr bwMode="auto">
          <a:xfrm>
            <a:off x="135890" y="906780"/>
            <a:ext cx="3531235" cy="665480"/>
          </a:xfrm>
          <a:prstGeom prst="rect">
            <a:avLst/>
          </a:prstGeom>
          <a:solidFill>
            <a:srgbClr val="0000FF"/>
          </a:solidFill>
          <a:ln w="9525">
            <a:noFill/>
            <a:miter lim="800000"/>
          </a:ln>
        </p:spPr>
        <p:txBody>
          <a:bodyPr wrap="square" lIns="112851" tIns="56426" rIns="112851" bIns="56426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600" b="1" dirty="0">
                <a:solidFill>
                  <a:schemeClr val="bg1"/>
                </a:solidFill>
                <a:latin typeface="+mn-ea"/>
                <a:cs typeface="+mn-ea"/>
              </a:rPr>
              <a:t>实数概念及分类</a:t>
            </a:r>
          </a:p>
        </p:txBody>
      </p:sp>
      <p:sp>
        <p:nvSpPr>
          <p:cNvPr id="54" name="矩形 53"/>
          <p:cNvSpPr/>
          <p:nvPr/>
        </p:nvSpPr>
        <p:spPr>
          <a:xfrm>
            <a:off x="3947075" y="905265"/>
            <a:ext cx="7840980" cy="706755"/>
          </a:xfrm>
          <a:prstGeom prst="rect">
            <a:avLst/>
          </a:prstGeom>
          <a:solidFill>
            <a:srgbClr val="FFFF00"/>
          </a:solidFill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none">
            <a:spAutoFit/>
          </a:bodyPr>
          <a:lstStyle/>
          <a:p>
            <a:r>
              <a:rPr lang="zh-CN" altLang="zh-CN" sz="40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我们将</a:t>
            </a:r>
            <a:r>
              <a:rPr lang="zh-CN" altLang="zh-CN" sz="4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有理数</a:t>
            </a:r>
            <a:r>
              <a:rPr lang="zh-CN" altLang="zh-CN" sz="40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和</a:t>
            </a:r>
            <a:r>
              <a:rPr lang="zh-CN" altLang="zh-CN" sz="4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无理数</a:t>
            </a:r>
            <a:r>
              <a:rPr lang="zh-CN" altLang="zh-CN" sz="40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统称为</a:t>
            </a:r>
            <a:r>
              <a:rPr lang="zh-CN" altLang="zh-CN" sz="4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实数</a:t>
            </a:r>
            <a:endParaRPr lang="zh-CN" altLang="en-US" sz="4000" dirty="0"/>
          </a:p>
        </p:txBody>
      </p:sp>
      <p:sp>
        <p:nvSpPr>
          <p:cNvPr id="55" name="Rectangle 5"/>
          <p:cNvSpPr>
            <a:spLocks noChangeArrowheads="1"/>
          </p:cNvSpPr>
          <p:nvPr/>
        </p:nvSpPr>
        <p:spPr bwMode="auto">
          <a:xfrm>
            <a:off x="343673" y="1730706"/>
            <a:ext cx="10674576" cy="73723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anchor="ctr">
            <a:spAutoFit/>
          </a:bodyPr>
          <a:lstStyle/>
          <a:p>
            <a:pPr marL="742950" indent="-742950">
              <a:lnSpc>
                <a:spcPct val="150000"/>
              </a:lnSpc>
            </a:pPr>
            <a:r>
              <a:rPr lang="zh-CN" altLang="en-US" sz="2800" b="1" dirty="0">
                <a:solidFill>
                  <a:srgbClr val="FF0000"/>
                </a:solidFill>
                <a:latin typeface="+mn-ea"/>
                <a:sym typeface="宋体" panose="02010600030101010101" pitchFamily="2" charset="-122"/>
              </a:rPr>
              <a:t>思</a:t>
            </a:r>
            <a:r>
              <a:rPr lang="zh-CN" altLang="en-US" sz="2800" b="1" dirty="0" smtClean="0">
                <a:solidFill>
                  <a:srgbClr val="FF0000"/>
                </a:solidFill>
                <a:latin typeface="+mn-ea"/>
                <a:sym typeface="宋体" panose="02010600030101010101" pitchFamily="2" charset="-122"/>
              </a:rPr>
              <a:t>考：</a:t>
            </a:r>
            <a:r>
              <a:rPr lang="zh-CN" altLang="zh-CN" sz="2800" b="1" dirty="0">
                <a:latin typeface="+mn-ea"/>
              </a:rPr>
              <a:t>仿照</a:t>
            </a:r>
            <a:r>
              <a:rPr lang="zh-CN" altLang="en-US" sz="2800" b="1" dirty="0" smtClean="0">
                <a:latin typeface="+mn-ea"/>
              </a:rPr>
              <a:t>有理数</a:t>
            </a:r>
            <a:r>
              <a:rPr lang="zh-CN" altLang="en-US" sz="2800" b="1" dirty="0">
                <a:latin typeface="+mn-ea"/>
              </a:rPr>
              <a:t>的分</a:t>
            </a:r>
            <a:r>
              <a:rPr lang="zh-CN" altLang="en-US" sz="2800" b="1" dirty="0" smtClean="0">
                <a:latin typeface="+mn-ea"/>
              </a:rPr>
              <a:t>类你能</a:t>
            </a:r>
            <a:r>
              <a:rPr lang="zh-CN" altLang="en-US" sz="2800" b="1" dirty="0">
                <a:latin typeface="+mn-ea"/>
              </a:rPr>
              <a:t>给实数分类吗？</a:t>
            </a:r>
            <a:r>
              <a:rPr lang="en-US" altLang="zh-CN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    </a:t>
            </a:r>
            <a:endParaRPr lang="zh-CN" altLang="en-US" sz="2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56" name="Rectangle 7"/>
          <p:cNvSpPr>
            <a:spLocks noChangeArrowheads="1"/>
          </p:cNvSpPr>
          <p:nvPr/>
        </p:nvSpPr>
        <p:spPr bwMode="auto">
          <a:xfrm>
            <a:off x="2830286" y="1233715"/>
            <a:ext cx="184731" cy="830997"/>
          </a:xfrm>
          <a:prstGeom prst="rect">
            <a:avLst/>
          </a:prstGeom>
          <a:noFill/>
          <a:ln w="9525" algn="ctr">
            <a:noFill/>
            <a:miter lim="800000"/>
          </a:ln>
          <a:effectLst>
            <a:prstShdw prst="shdw12">
              <a:schemeClr val="bg2">
                <a:alpha val="50000"/>
              </a:schemeClr>
            </a:prstShdw>
          </a:effectLst>
        </p:spPr>
        <p:txBody>
          <a:bodyPr wrap="none" anchor="ctr">
            <a:spAutoFit/>
          </a:bodyPr>
          <a:lstStyle/>
          <a:p>
            <a:pPr algn="ctr">
              <a:spcBef>
                <a:spcPct val="50000"/>
              </a:spcBef>
            </a:pPr>
            <a:endParaRPr kumimoji="1" lang="zh-CN" altLang="zh-CN" sz="4800" b="1">
              <a:solidFill>
                <a:schemeClr val="tx1"/>
              </a:solidFill>
              <a:latin typeface="Arial" panose="020B0604020202020204" pitchFamily="34" charset="0"/>
              <a:ea typeface="隶书" pitchFamily="49" charset="-122"/>
            </a:endParaRPr>
          </a:p>
        </p:txBody>
      </p:sp>
      <p:sp>
        <p:nvSpPr>
          <p:cNvPr id="57" name="Rectangle 36"/>
          <p:cNvSpPr>
            <a:spLocks noChangeArrowheads="1"/>
          </p:cNvSpPr>
          <p:nvPr/>
        </p:nvSpPr>
        <p:spPr bwMode="auto">
          <a:xfrm>
            <a:off x="2957286" y="1360715"/>
            <a:ext cx="184731" cy="830997"/>
          </a:xfrm>
          <a:prstGeom prst="rect">
            <a:avLst/>
          </a:prstGeom>
          <a:noFill/>
          <a:ln w="9525" algn="ctr">
            <a:noFill/>
            <a:miter lim="800000"/>
          </a:ln>
          <a:effectLst>
            <a:prstShdw prst="shdw12">
              <a:schemeClr val="bg2">
                <a:alpha val="50000"/>
              </a:schemeClr>
            </a:prstShdw>
          </a:effectLst>
        </p:spPr>
        <p:txBody>
          <a:bodyPr wrap="none" anchor="ctr">
            <a:spAutoFit/>
          </a:bodyPr>
          <a:lstStyle/>
          <a:p>
            <a:pPr algn="ctr">
              <a:spcBef>
                <a:spcPct val="50000"/>
              </a:spcBef>
            </a:pPr>
            <a:endParaRPr kumimoji="1" lang="zh-CN" altLang="zh-CN" sz="4800" b="1">
              <a:solidFill>
                <a:schemeClr val="tx1"/>
              </a:solidFill>
              <a:latin typeface="Arial" panose="020B0604020202020204" pitchFamily="34" charset="0"/>
              <a:ea typeface="隶书" pitchFamily="49" charset="-122"/>
            </a:endParaRPr>
          </a:p>
        </p:txBody>
      </p:sp>
      <p:sp>
        <p:nvSpPr>
          <p:cNvPr id="58" name="Rectangle 38"/>
          <p:cNvSpPr>
            <a:spLocks noChangeArrowheads="1"/>
          </p:cNvSpPr>
          <p:nvPr/>
        </p:nvSpPr>
        <p:spPr bwMode="auto">
          <a:xfrm>
            <a:off x="3084286" y="1487715"/>
            <a:ext cx="184731" cy="830997"/>
          </a:xfrm>
          <a:prstGeom prst="rect">
            <a:avLst/>
          </a:prstGeom>
          <a:noFill/>
          <a:ln w="9525" algn="ctr">
            <a:noFill/>
            <a:miter lim="800000"/>
          </a:ln>
          <a:effectLst>
            <a:prstShdw prst="shdw12">
              <a:schemeClr val="bg2">
                <a:alpha val="50000"/>
              </a:schemeClr>
            </a:prstShdw>
          </a:effectLst>
        </p:spPr>
        <p:txBody>
          <a:bodyPr wrap="none" anchor="ctr">
            <a:spAutoFit/>
          </a:bodyPr>
          <a:lstStyle/>
          <a:p>
            <a:pPr algn="ctr">
              <a:spcBef>
                <a:spcPct val="50000"/>
              </a:spcBef>
            </a:pPr>
            <a:endParaRPr kumimoji="1" lang="zh-CN" altLang="zh-CN" sz="4800" b="1">
              <a:solidFill>
                <a:schemeClr val="tx1"/>
              </a:solidFill>
              <a:latin typeface="Arial" panose="020B0604020202020204" pitchFamily="34" charset="0"/>
              <a:ea typeface="隶书" pitchFamily="49" charset="-122"/>
            </a:endParaRPr>
          </a:p>
        </p:txBody>
      </p:sp>
      <p:graphicFrame>
        <p:nvGraphicFramePr>
          <p:cNvPr id="59" name="Object 4"/>
          <p:cNvGraphicFramePr>
            <a:graphicFrameLocks noChangeAspect="1"/>
          </p:cNvGraphicFramePr>
          <p:nvPr/>
        </p:nvGraphicFramePr>
        <p:xfrm>
          <a:off x="3081109" y="3078389"/>
          <a:ext cx="8675688" cy="3213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48" name="Equation" r:id="rId5" imgW="80772000" imgH="29870400" progId="Equation.DSMT4">
                  <p:embed/>
                </p:oleObj>
              </mc:Choice>
              <mc:Fallback>
                <p:oleObj name="Equation" r:id="rId5" imgW="80772000" imgH="29870400" progId="Equation.DSMT4">
                  <p:embed/>
                  <p:pic>
                    <p:nvPicPr>
                      <p:cNvPr id="0" name="图片 6144"/>
                      <p:cNvPicPr>
                        <a:picLocks noChangeAspect="1"/>
                      </p:cNvPicPr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3081109" y="3078389"/>
                        <a:ext cx="8675688" cy="3213100"/>
                      </a:xfrm>
                      <a:prstGeom prst="rect">
                        <a:avLst/>
                      </a:prstGeom>
                      <a:noFill/>
                      <a:ln w="9525"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61" name="Rectangle 91"/>
          <p:cNvSpPr>
            <a:spLocks noChangeArrowheads="1"/>
          </p:cNvSpPr>
          <p:nvPr/>
        </p:nvSpPr>
        <p:spPr bwMode="auto">
          <a:xfrm>
            <a:off x="3946299" y="2847294"/>
            <a:ext cx="215900" cy="3384550"/>
          </a:xfrm>
          <a:prstGeom prst="rect">
            <a:avLst/>
          </a:prstGeom>
          <a:solidFill>
            <a:schemeClr val="bg1"/>
          </a:solidFill>
          <a:ln w="9525" algn="ctr">
            <a:noFill/>
            <a:miter lim="800000"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62" name="Rectangle 92"/>
          <p:cNvSpPr>
            <a:spLocks noChangeArrowheads="1"/>
          </p:cNvSpPr>
          <p:nvPr/>
        </p:nvSpPr>
        <p:spPr bwMode="auto">
          <a:xfrm>
            <a:off x="4162199" y="3149827"/>
            <a:ext cx="1152525" cy="1225550"/>
          </a:xfrm>
          <a:prstGeom prst="rect">
            <a:avLst/>
          </a:prstGeom>
          <a:solidFill>
            <a:schemeClr val="bg1"/>
          </a:solidFill>
          <a:ln w="9525" algn="ctr">
            <a:noFill/>
            <a:miter lim="800000"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63" name="Rectangle 93"/>
          <p:cNvSpPr>
            <a:spLocks noChangeArrowheads="1"/>
          </p:cNvSpPr>
          <p:nvPr/>
        </p:nvSpPr>
        <p:spPr bwMode="auto">
          <a:xfrm>
            <a:off x="4162199" y="4950052"/>
            <a:ext cx="1152525" cy="1225550"/>
          </a:xfrm>
          <a:prstGeom prst="rect">
            <a:avLst/>
          </a:prstGeom>
          <a:solidFill>
            <a:schemeClr val="bg1"/>
          </a:solidFill>
          <a:ln w="9525" algn="ctr">
            <a:noFill/>
            <a:miter lim="800000"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64" name="Rectangle 94"/>
          <p:cNvSpPr>
            <a:spLocks noChangeArrowheads="1"/>
          </p:cNvSpPr>
          <p:nvPr/>
        </p:nvSpPr>
        <p:spPr bwMode="auto">
          <a:xfrm>
            <a:off x="5314725" y="3078391"/>
            <a:ext cx="312737" cy="1871663"/>
          </a:xfrm>
          <a:prstGeom prst="rect">
            <a:avLst/>
          </a:prstGeom>
          <a:solidFill>
            <a:schemeClr val="bg1"/>
          </a:solidFill>
          <a:ln w="9525" algn="ctr">
            <a:noFill/>
            <a:miter lim="800000"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65" name="Rectangle 95"/>
          <p:cNvSpPr>
            <a:spLocks noChangeArrowheads="1"/>
          </p:cNvSpPr>
          <p:nvPr/>
        </p:nvSpPr>
        <p:spPr bwMode="auto">
          <a:xfrm>
            <a:off x="5530624" y="3149827"/>
            <a:ext cx="1584325" cy="577850"/>
          </a:xfrm>
          <a:prstGeom prst="rect">
            <a:avLst/>
          </a:prstGeom>
          <a:solidFill>
            <a:schemeClr val="bg1"/>
          </a:solidFill>
          <a:ln w="9525" algn="ctr">
            <a:noFill/>
            <a:miter lim="800000"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66" name="Rectangle 96"/>
          <p:cNvSpPr>
            <a:spLocks noChangeArrowheads="1"/>
          </p:cNvSpPr>
          <p:nvPr/>
        </p:nvSpPr>
        <p:spPr bwMode="auto">
          <a:xfrm>
            <a:off x="5530624" y="3799114"/>
            <a:ext cx="1584325" cy="433388"/>
          </a:xfrm>
          <a:prstGeom prst="rect">
            <a:avLst/>
          </a:prstGeom>
          <a:solidFill>
            <a:schemeClr val="bg1"/>
          </a:solidFill>
          <a:ln w="9525" algn="ctr">
            <a:noFill/>
            <a:miter lim="800000"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67" name="Rectangle 97"/>
          <p:cNvSpPr>
            <a:spLocks noChangeArrowheads="1"/>
          </p:cNvSpPr>
          <p:nvPr/>
        </p:nvSpPr>
        <p:spPr bwMode="auto">
          <a:xfrm>
            <a:off x="5530624" y="4375379"/>
            <a:ext cx="1584325" cy="433387"/>
          </a:xfrm>
          <a:prstGeom prst="rect">
            <a:avLst/>
          </a:prstGeom>
          <a:solidFill>
            <a:schemeClr val="bg1"/>
          </a:solidFill>
          <a:ln w="9525" algn="ctr">
            <a:noFill/>
            <a:miter lim="800000"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68" name="Rectangle 98"/>
          <p:cNvSpPr>
            <a:spLocks noChangeArrowheads="1"/>
          </p:cNvSpPr>
          <p:nvPr/>
        </p:nvSpPr>
        <p:spPr bwMode="auto">
          <a:xfrm>
            <a:off x="5314725" y="5023077"/>
            <a:ext cx="312737" cy="1223962"/>
          </a:xfrm>
          <a:prstGeom prst="rect">
            <a:avLst/>
          </a:prstGeom>
          <a:solidFill>
            <a:schemeClr val="bg1"/>
          </a:solidFill>
          <a:ln w="9525" algn="ctr">
            <a:noFill/>
            <a:miter lim="800000"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69" name="Rectangle 99"/>
          <p:cNvSpPr>
            <a:spLocks noChangeArrowheads="1"/>
          </p:cNvSpPr>
          <p:nvPr/>
        </p:nvSpPr>
        <p:spPr bwMode="auto">
          <a:xfrm>
            <a:off x="5530624" y="5094514"/>
            <a:ext cx="1584325" cy="433388"/>
          </a:xfrm>
          <a:prstGeom prst="rect">
            <a:avLst/>
          </a:prstGeom>
          <a:solidFill>
            <a:schemeClr val="bg1"/>
          </a:solidFill>
          <a:ln w="9525" algn="ctr">
            <a:noFill/>
            <a:miter lim="800000"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70" name="Rectangle 100"/>
          <p:cNvSpPr>
            <a:spLocks noChangeArrowheads="1"/>
          </p:cNvSpPr>
          <p:nvPr/>
        </p:nvSpPr>
        <p:spPr bwMode="auto">
          <a:xfrm>
            <a:off x="5530624" y="5670779"/>
            <a:ext cx="1584325" cy="433387"/>
          </a:xfrm>
          <a:prstGeom prst="rect">
            <a:avLst/>
          </a:prstGeom>
          <a:solidFill>
            <a:schemeClr val="bg1"/>
          </a:solidFill>
          <a:ln w="9525" algn="ctr">
            <a:noFill/>
            <a:miter lim="800000"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71" name="Rectangle 101"/>
          <p:cNvSpPr>
            <a:spLocks noChangeArrowheads="1"/>
          </p:cNvSpPr>
          <p:nvPr/>
        </p:nvSpPr>
        <p:spPr bwMode="auto">
          <a:xfrm>
            <a:off x="7114949" y="3078391"/>
            <a:ext cx="287337" cy="1871663"/>
          </a:xfrm>
          <a:prstGeom prst="rect">
            <a:avLst/>
          </a:prstGeom>
          <a:solidFill>
            <a:schemeClr val="bg1"/>
          </a:solidFill>
          <a:ln w="9525" algn="ctr">
            <a:noFill/>
            <a:miter lim="800000"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72" name="Rectangle 102"/>
          <p:cNvSpPr>
            <a:spLocks noChangeArrowheads="1"/>
          </p:cNvSpPr>
          <p:nvPr/>
        </p:nvSpPr>
        <p:spPr bwMode="auto">
          <a:xfrm>
            <a:off x="7402286" y="3149827"/>
            <a:ext cx="4321175" cy="1871662"/>
          </a:xfrm>
          <a:prstGeom prst="rect">
            <a:avLst/>
          </a:prstGeom>
          <a:solidFill>
            <a:schemeClr val="bg1"/>
          </a:solidFill>
          <a:ln w="9525" algn="ctr">
            <a:noFill/>
            <a:miter lim="800000"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73" name="Rectangle 103"/>
          <p:cNvSpPr>
            <a:spLocks noChangeArrowheads="1"/>
          </p:cNvSpPr>
          <p:nvPr/>
        </p:nvSpPr>
        <p:spPr bwMode="auto">
          <a:xfrm>
            <a:off x="7114949" y="4833940"/>
            <a:ext cx="287337" cy="1368425"/>
          </a:xfrm>
          <a:prstGeom prst="rect">
            <a:avLst/>
          </a:prstGeom>
          <a:solidFill>
            <a:schemeClr val="bg1"/>
          </a:solidFill>
          <a:ln w="9525" algn="ctr">
            <a:noFill/>
            <a:miter lim="800000"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74" name="Rectangle 104"/>
          <p:cNvSpPr>
            <a:spLocks noChangeArrowheads="1"/>
          </p:cNvSpPr>
          <p:nvPr/>
        </p:nvSpPr>
        <p:spPr bwMode="auto">
          <a:xfrm>
            <a:off x="7402285" y="4819425"/>
            <a:ext cx="2736851" cy="1368425"/>
          </a:xfrm>
          <a:prstGeom prst="rect">
            <a:avLst/>
          </a:prstGeom>
          <a:solidFill>
            <a:schemeClr val="bg1"/>
          </a:solidFill>
          <a:ln w="9525" algn="ctr">
            <a:noFill/>
            <a:miter lim="800000"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75" name="Rectangle 105"/>
          <p:cNvSpPr>
            <a:spLocks noChangeArrowheads="1"/>
          </p:cNvSpPr>
          <p:nvPr/>
        </p:nvSpPr>
        <p:spPr bwMode="auto">
          <a:xfrm>
            <a:off x="343581" y="4376284"/>
            <a:ext cx="1988045" cy="523220"/>
          </a:xfrm>
          <a:prstGeom prst="rect">
            <a:avLst/>
          </a:prstGeom>
          <a:solidFill>
            <a:srgbClr val="FFFF00"/>
          </a:solidFill>
          <a:ln w="9525" algn="ctr">
            <a:noFill/>
            <a:miter lim="800000"/>
          </a:ln>
          <a:effectLst/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none">
            <a:spAutoFit/>
          </a:bodyPr>
          <a:lstStyle/>
          <a:p>
            <a:r>
              <a:rPr lang="zh-CN" altLang="en-US" sz="2800" b="1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按定义分类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93" decel="100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193" decel="100000"/>
                                        <p:tgtEl>
                                          <p:spTgt spid="5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308" accel="100000" fill="hold">
                                          <p:stCondLst>
                                            <p:cond delay="193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193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308" accel="100000" fill="hold">
                                          <p:stCondLst>
                                            <p:cond delay="193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193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308" accel="100000" fill="hold">
                                          <p:stCondLst>
                                            <p:cond delay="193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8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 bldLvl="0" animBg="1"/>
      <p:bldP spid="55" grpId="0" bldLvl="0" animBg="1"/>
      <p:bldP spid="61" grpId="0" bldLvl="0" animBg="1"/>
      <p:bldP spid="62" grpId="0" bldLvl="0" animBg="1"/>
      <p:bldP spid="63" grpId="0" bldLvl="0" animBg="1"/>
      <p:bldP spid="64" grpId="0" bldLvl="0" animBg="1"/>
      <p:bldP spid="65" grpId="0" bldLvl="0" animBg="1"/>
      <p:bldP spid="66" grpId="0" bldLvl="0" animBg="1"/>
      <p:bldP spid="67" grpId="0" bldLvl="0" animBg="1"/>
      <p:bldP spid="68" grpId="0" bldLvl="0" animBg="1"/>
      <p:bldP spid="69" grpId="0" bldLvl="0" animBg="1"/>
      <p:bldP spid="70" grpId="0" bldLvl="0" animBg="1"/>
      <p:bldP spid="71" grpId="0" bldLvl="0" animBg="1"/>
      <p:bldP spid="72" grpId="0" bldLvl="0" animBg="1"/>
      <p:bldP spid="73" grpId="0" bldLvl="0" animBg="1"/>
      <p:bldP spid="74" grpId="0" bldLvl="0" animBg="1"/>
      <p:bldP spid="75" grpId="0" bldLvl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A_矩形 2"/>
          <p:cNvSpPr/>
          <p:nvPr>
            <p:custDataLst>
              <p:tags r:id="rId2"/>
            </p:custDataLst>
          </p:nvPr>
        </p:nvSpPr>
        <p:spPr>
          <a:xfrm>
            <a:off x="0" y="6719750"/>
            <a:ext cx="12192000" cy="138249"/>
          </a:xfrm>
          <a:prstGeom prst="rect">
            <a:avLst/>
          </a:prstGeom>
          <a:solidFill>
            <a:srgbClr val="4DB4A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5" name="PA_组合 4"/>
          <p:cNvGrpSpPr/>
          <p:nvPr>
            <p:custDataLst>
              <p:tags r:id="rId3"/>
            </p:custDataLst>
          </p:nvPr>
        </p:nvGrpSpPr>
        <p:grpSpPr>
          <a:xfrm>
            <a:off x="0" y="0"/>
            <a:ext cx="12192000" cy="836712"/>
            <a:chOff x="0" y="0"/>
            <a:chExt cx="12192000" cy="548680"/>
          </a:xfrm>
        </p:grpSpPr>
        <p:sp>
          <p:nvSpPr>
            <p:cNvPr id="2" name="矩形 1"/>
            <p:cNvSpPr/>
            <p:nvPr/>
          </p:nvSpPr>
          <p:spPr>
            <a:xfrm>
              <a:off x="254968" y="0"/>
              <a:ext cx="11937032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" name="矩形 3"/>
            <p:cNvSpPr/>
            <p:nvPr/>
          </p:nvSpPr>
          <p:spPr>
            <a:xfrm>
              <a:off x="0" y="0"/>
              <a:ext cx="254968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6" name="矩形 15"/>
          <p:cNvSpPr/>
          <p:nvPr/>
        </p:nvSpPr>
        <p:spPr>
          <a:xfrm>
            <a:off x="4742360" y="-16488"/>
            <a:ext cx="2954648" cy="923326"/>
          </a:xfrm>
          <a:prstGeom prst="rect">
            <a:avLst/>
          </a:prstGeom>
          <a:noFill/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zh-CN" altLang="en-US" sz="54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知识精讲</a:t>
            </a:r>
          </a:p>
        </p:txBody>
      </p:sp>
      <p:sp>
        <p:nvSpPr>
          <p:cNvPr id="7" name="Rectangle 23"/>
          <p:cNvSpPr>
            <a:spLocks noChangeArrowheads="1"/>
          </p:cNvSpPr>
          <p:nvPr/>
        </p:nvSpPr>
        <p:spPr bwMode="auto">
          <a:xfrm>
            <a:off x="474212" y="3650570"/>
            <a:ext cx="3430747" cy="523220"/>
          </a:xfrm>
          <a:prstGeom prst="rect">
            <a:avLst/>
          </a:prstGeom>
          <a:solidFill>
            <a:srgbClr val="FFFF00"/>
          </a:solidFill>
          <a:ln w="9525" algn="ctr">
            <a:noFill/>
            <a:miter lim="800000"/>
          </a:ln>
          <a:effectLst/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none">
            <a:spAutoFit/>
          </a:bodyPr>
          <a:lstStyle/>
          <a:p>
            <a:r>
              <a:rPr lang="zh-CN" altLang="en-US" sz="2800" b="1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按大小（正负）分</a:t>
            </a:r>
            <a:r>
              <a:rPr lang="zh-CN" altLang="en-US" sz="2800" b="1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类</a:t>
            </a:r>
          </a:p>
        </p:txBody>
      </p:sp>
      <p:graphicFrame>
        <p:nvGraphicFramePr>
          <p:cNvPr id="8" name="Object 4"/>
          <p:cNvGraphicFramePr>
            <a:graphicFrameLocks noChangeAspect="1"/>
          </p:cNvGraphicFramePr>
          <p:nvPr/>
        </p:nvGraphicFramePr>
        <p:xfrm>
          <a:off x="4160386" y="2191887"/>
          <a:ext cx="5545137" cy="3508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74" name="Equation" r:id="rId6" imgW="42367200" imgH="29870400" progId="Equation.DSMT4">
                  <p:embed/>
                </p:oleObj>
              </mc:Choice>
              <mc:Fallback>
                <p:oleObj name="Equation" r:id="rId6" imgW="42367200" imgH="29870400" progId="Equation.DSMT4">
                  <p:embed/>
                  <p:pic>
                    <p:nvPicPr>
                      <p:cNvPr id="0" name="图片 7168"/>
                      <p:cNvPicPr>
                        <a:picLocks noChangeAspect="1"/>
                      </p:cNvPicPr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4160386" y="2191887"/>
                        <a:ext cx="5545137" cy="3508375"/>
                      </a:xfrm>
                      <a:prstGeom prst="rect">
                        <a:avLst/>
                      </a:prstGeom>
                      <a:noFill/>
                      <a:ln w="9525"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Rectangle 25"/>
          <p:cNvSpPr>
            <a:spLocks noChangeArrowheads="1"/>
          </p:cNvSpPr>
          <p:nvPr/>
        </p:nvSpPr>
        <p:spPr bwMode="auto">
          <a:xfrm>
            <a:off x="5168447" y="2120447"/>
            <a:ext cx="287339" cy="3671888"/>
          </a:xfrm>
          <a:prstGeom prst="rect">
            <a:avLst/>
          </a:prstGeom>
          <a:solidFill>
            <a:schemeClr val="bg1"/>
          </a:solidFill>
          <a:ln w="9525" algn="ctr">
            <a:noFill/>
            <a:miter lim="800000"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0" name="Rectangle 26"/>
          <p:cNvSpPr>
            <a:spLocks noChangeArrowheads="1"/>
          </p:cNvSpPr>
          <p:nvPr/>
        </p:nvSpPr>
        <p:spPr bwMode="auto">
          <a:xfrm>
            <a:off x="5671686" y="2552247"/>
            <a:ext cx="1512887" cy="647700"/>
          </a:xfrm>
          <a:prstGeom prst="rect">
            <a:avLst/>
          </a:prstGeom>
          <a:solidFill>
            <a:schemeClr val="bg1"/>
          </a:solidFill>
          <a:ln w="9525" algn="ctr">
            <a:noFill/>
            <a:miter lim="800000"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1" name="Rectangle 27"/>
          <p:cNvSpPr>
            <a:spLocks noChangeArrowheads="1"/>
          </p:cNvSpPr>
          <p:nvPr/>
        </p:nvSpPr>
        <p:spPr bwMode="auto">
          <a:xfrm>
            <a:off x="5671686" y="3560310"/>
            <a:ext cx="1512887" cy="647700"/>
          </a:xfrm>
          <a:prstGeom prst="rect">
            <a:avLst/>
          </a:prstGeom>
          <a:solidFill>
            <a:schemeClr val="bg1"/>
          </a:solidFill>
          <a:ln w="9525" algn="ctr">
            <a:noFill/>
            <a:miter lim="800000"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2" name="Rectangle 28"/>
          <p:cNvSpPr>
            <a:spLocks noChangeArrowheads="1"/>
          </p:cNvSpPr>
          <p:nvPr/>
        </p:nvSpPr>
        <p:spPr bwMode="auto">
          <a:xfrm>
            <a:off x="5671686" y="4568372"/>
            <a:ext cx="1512887" cy="647700"/>
          </a:xfrm>
          <a:prstGeom prst="rect">
            <a:avLst/>
          </a:prstGeom>
          <a:solidFill>
            <a:schemeClr val="bg1"/>
          </a:solidFill>
          <a:ln w="9525" algn="ctr">
            <a:noFill/>
            <a:miter lim="800000"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3" name="Rectangle 29"/>
          <p:cNvSpPr>
            <a:spLocks noChangeArrowheads="1"/>
          </p:cNvSpPr>
          <p:nvPr/>
        </p:nvSpPr>
        <p:spPr bwMode="auto">
          <a:xfrm>
            <a:off x="7184573" y="2264910"/>
            <a:ext cx="360363" cy="1295400"/>
          </a:xfrm>
          <a:prstGeom prst="rect">
            <a:avLst/>
          </a:prstGeom>
          <a:solidFill>
            <a:schemeClr val="bg1"/>
          </a:solidFill>
          <a:ln w="9525" algn="ctr">
            <a:noFill/>
            <a:miter lim="800000"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4" name="Rectangle 30"/>
          <p:cNvSpPr>
            <a:spLocks noChangeArrowheads="1"/>
          </p:cNvSpPr>
          <p:nvPr/>
        </p:nvSpPr>
        <p:spPr bwMode="auto">
          <a:xfrm>
            <a:off x="7689398" y="2264912"/>
            <a:ext cx="1943100" cy="503237"/>
          </a:xfrm>
          <a:prstGeom prst="rect">
            <a:avLst/>
          </a:prstGeom>
          <a:solidFill>
            <a:schemeClr val="bg1"/>
          </a:solidFill>
          <a:ln w="9525" algn="ctr">
            <a:noFill/>
            <a:miter lim="800000"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5" name="Rectangle 31"/>
          <p:cNvSpPr>
            <a:spLocks noChangeArrowheads="1"/>
          </p:cNvSpPr>
          <p:nvPr/>
        </p:nvSpPr>
        <p:spPr bwMode="auto">
          <a:xfrm>
            <a:off x="7616373" y="2984047"/>
            <a:ext cx="1943100" cy="503238"/>
          </a:xfrm>
          <a:prstGeom prst="rect">
            <a:avLst/>
          </a:prstGeom>
          <a:solidFill>
            <a:schemeClr val="bg1"/>
          </a:solidFill>
          <a:ln w="9525" algn="ctr">
            <a:noFill/>
            <a:miter lim="800000"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7" name="Rectangle 32"/>
          <p:cNvSpPr>
            <a:spLocks noChangeArrowheads="1"/>
          </p:cNvSpPr>
          <p:nvPr/>
        </p:nvSpPr>
        <p:spPr bwMode="auto">
          <a:xfrm>
            <a:off x="7184573" y="4281035"/>
            <a:ext cx="360363" cy="1295400"/>
          </a:xfrm>
          <a:prstGeom prst="rect">
            <a:avLst/>
          </a:prstGeom>
          <a:solidFill>
            <a:schemeClr val="bg1"/>
          </a:solidFill>
          <a:ln w="9525" algn="ctr">
            <a:noFill/>
            <a:miter lim="800000"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8" name="Rectangle 33"/>
          <p:cNvSpPr>
            <a:spLocks noChangeArrowheads="1"/>
          </p:cNvSpPr>
          <p:nvPr/>
        </p:nvSpPr>
        <p:spPr bwMode="auto">
          <a:xfrm>
            <a:off x="7689398" y="4352472"/>
            <a:ext cx="1943100" cy="503238"/>
          </a:xfrm>
          <a:prstGeom prst="rect">
            <a:avLst/>
          </a:prstGeom>
          <a:solidFill>
            <a:schemeClr val="bg1"/>
          </a:solidFill>
          <a:ln w="9525" algn="ctr">
            <a:noFill/>
            <a:miter lim="800000"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9" name="Rectangle 34"/>
          <p:cNvSpPr>
            <a:spLocks noChangeArrowheads="1"/>
          </p:cNvSpPr>
          <p:nvPr/>
        </p:nvSpPr>
        <p:spPr bwMode="auto">
          <a:xfrm>
            <a:off x="7689398" y="5000172"/>
            <a:ext cx="1943100" cy="503238"/>
          </a:xfrm>
          <a:prstGeom prst="rect">
            <a:avLst/>
          </a:prstGeom>
          <a:solidFill>
            <a:schemeClr val="bg1"/>
          </a:solidFill>
          <a:ln w="9525" algn="ctr">
            <a:noFill/>
            <a:miter lim="800000"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29032" name="Text Box 8"/>
          <p:cNvSpPr txBox="1">
            <a:spLocks noChangeArrowheads="1"/>
          </p:cNvSpPr>
          <p:nvPr/>
        </p:nvSpPr>
        <p:spPr bwMode="auto">
          <a:xfrm>
            <a:off x="135890" y="906780"/>
            <a:ext cx="2099310" cy="665480"/>
          </a:xfrm>
          <a:prstGeom prst="rect">
            <a:avLst/>
          </a:prstGeom>
          <a:solidFill>
            <a:srgbClr val="0000FF"/>
          </a:solidFill>
          <a:ln w="9525">
            <a:noFill/>
            <a:miter lim="800000"/>
          </a:ln>
        </p:spPr>
        <p:txBody>
          <a:bodyPr wrap="square" lIns="112851" tIns="56426" rIns="112851" bIns="56426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600" b="1" dirty="0">
                <a:solidFill>
                  <a:schemeClr val="bg1"/>
                </a:solidFill>
                <a:latin typeface="+mn-ea"/>
                <a:cs typeface="+mn-ea"/>
              </a:rPr>
              <a:t>实数分类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ldLvl="0" animBg="1"/>
      <p:bldP spid="10" grpId="0" bldLvl="0" animBg="1"/>
      <p:bldP spid="11" grpId="0" bldLvl="0" animBg="1"/>
      <p:bldP spid="12" grpId="0" bldLvl="0" animBg="1"/>
      <p:bldP spid="13" grpId="0" bldLvl="0" animBg="1"/>
      <p:bldP spid="14" grpId="0" bldLvl="0" animBg="1"/>
      <p:bldP spid="15" grpId="0" bldLvl="0" animBg="1"/>
      <p:bldP spid="17" grpId="0" bldLvl="0" animBg="1"/>
      <p:bldP spid="18" grpId="0" bldLvl="0" animBg="1"/>
      <p:bldP spid="19" grpId="0" bldLvl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中文微软西文new">
      <a:majorFont>
        <a:latin typeface="Times New Roman"/>
        <a:ea typeface="微软雅黑"/>
        <a:cs typeface=""/>
      </a:majorFont>
      <a:minorFont>
        <a:latin typeface="Times New Roman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A000120150716A04KPBG</Template>
  <TotalTime>32</TotalTime>
  <Words>712</Words>
  <Application>Microsoft Office PowerPoint</Application>
  <PresentationFormat>自定义</PresentationFormat>
  <Paragraphs>159</Paragraphs>
  <Slides>16</Slides>
  <Notes>14</Notes>
  <HiddenSlides>0</HiddenSlides>
  <MMClips>0</MMClips>
  <ScaleCrop>false</ScaleCrop>
  <HeadingPairs>
    <vt:vector size="6" baseType="variant">
      <vt:variant>
        <vt:lpstr>主题</vt:lpstr>
      </vt:variant>
      <vt:variant>
        <vt:i4>1</vt:i4>
      </vt:variant>
      <vt:variant>
        <vt:lpstr>嵌入 OLE 服务器</vt:lpstr>
      </vt:variant>
      <vt:variant>
        <vt:i4>4</vt:i4>
      </vt:variant>
      <vt:variant>
        <vt:lpstr>幻灯片标题</vt:lpstr>
      </vt:variant>
      <vt:variant>
        <vt:i4>16</vt:i4>
      </vt:variant>
    </vt:vector>
  </HeadingPairs>
  <TitlesOfParts>
    <vt:vector size="21" baseType="lpstr">
      <vt:lpstr>Office 主题</vt:lpstr>
      <vt:lpstr>Equation</vt:lpstr>
      <vt:lpstr>Microsoft 公式 3.0</vt:lpstr>
      <vt:lpstr>公式</vt:lpstr>
      <vt:lpstr>MathType 6.0 Equation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hanjibin</dc:creator>
  <cp:lastModifiedBy>ckb</cp:lastModifiedBy>
  <cp:revision>494</cp:revision>
  <dcterms:created xsi:type="dcterms:W3CDTF">2017-03-29T03:26:00Z</dcterms:created>
  <dcterms:modified xsi:type="dcterms:W3CDTF">2020-04-24T02:20:39Z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2052-11.1.0.9584</vt:lpwstr>
  </property>
</Properties>
</file>